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10.xml"/><Relationship Id="rId3" Type="http://schemas.openxmlformats.org/officeDocument/2006/relationships/slide" Target="../slides/slide5.xml"/><Relationship Id="rId7" Type="http://schemas.openxmlformats.org/officeDocument/2006/relationships/slide" Target="../slides/slide9.xml"/><Relationship Id="rId2" Type="http://schemas.openxmlformats.org/officeDocument/2006/relationships/slide" Target="../slides/slide4.xml"/><Relationship Id="rId1" Type="http://schemas.openxmlformats.org/officeDocument/2006/relationships/slide" Target="../slides/slide3.xml"/><Relationship Id="rId6" Type="http://schemas.openxmlformats.org/officeDocument/2006/relationships/slide" Target="../slides/slide8.xml"/><Relationship Id="rId5" Type="http://schemas.openxmlformats.org/officeDocument/2006/relationships/slide" Target="../slides/slide7.xml"/><Relationship Id="rId4" Type="http://schemas.openxmlformats.org/officeDocument/2006/relationships/slide" Target="../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98AA7F-5786-4D11-A505-97D41F8DBEC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PK"/>
        </a:p>
      </dgm:t>
    </dgm:pt>
    <dgm:pt modelId="{C11ECDBF-7E73-449F-97B9-745F5DAA4357}">
      <dgm:prSet phldrT="[Text]"/>
      <dgm:spPr>
        <a:noFill/>
        <a:ln w="28575">
          <a:solidFill>
            <a:schemeClr val="accent1"/>
          </a:solidFill>
        </a:ln>
      </dgm:spPr>
      <dgm:t>
        <a:bodyPr/>
        <a:lstStyle/>
        <a:p>
          <a:r>
            <a:rPr lang="en-US" dirty="0">
              <a:hlinkClick xmlns:r="http://schemas.openxmlformats.org/officeDocument/2006/relationships" r:id="rId1" action="ppaction://hlinksldjump"/>
            </a:rPr>
            <a:t>Introduction to ICT</a:t>
          </a:r>
          <a:endParaRPr lang="en-PK" dirty="0"/>
        </a:p>
      </dgm:t>
    </dgm:pt>
    <dgm:pt modelId="{9DF1789B-D0DD-43DC-ACCC-CA4BB7A9FE5F}" type="parTrans" cxnId="{0E046167-4B9C-47BB-B18A-2AEB28C4BAAC}">
      <dgm:prSet/>
      <dgm:spPr/>
      <dgm:t>
        <a:bodyPr/>
        <a:lstStyle/>
        <a:p>
          <a:endParaRPr lang="en-PK"/>
        </a:p>
      </dgm:t>
    </dgm:pt>
    <dgm:pt modelId="{B16CC136-52EC-45D7-B93F-88CE18E1E9ED}" type="sibTrans" cxnId="{0E046167-4B9C-47BB-B18A-2AEB28C4BAAC}">
      <dgm:prSet/>
      <dgm:spPr/>
      <dgm:t>
        <a:bodyPr/>
        <a:lstStyle/>
        <a:p>
          <a:endParaRPr lang="en-PK"/>
        </a:p>
      </dgm:t>
    </dgm:pt>
    <dgm:pt modelId="{AFD340F2-0957-401B-91F2-DEBE7D9AFE12}">
      <dgm:prSet phldrT="[Text]"/>
      <dgm:spPr>
        <a:noFill/>
        <a:ln w="28575">
          <a:solidFill>
            <a:schemeClr val="accent1"/>
          </a:solidFill>
        </a:ln>
      </dgm:spPr>
      <dgm:t>
        <a:bodyPr/>
        <a:lstStyle/>
        <a:p>
          <a:r>
            <a:rPr lang="en-US" dirty="0">
              <a:hlinkClick xmlns:r="http://schemas.openxmlformats.org/officeDocument/2006/relationships" r:id="rId2" action="ppaction://hlinksldjump"/>
            </a:rPr>
            <a:t>Importance in Communication</a:t>
          </a:r>
          <a:endParaRPr lang="en-PK" dirty="0"/>
        </a:p>
      </dgm:t>
    </dgm:pt>
    <dgm:pt modelId="{DE116848-646A-41A5-A25E-6643354D708C}" type="parTrans" cxnId="{1E3F44F3-8869-45DE-877E-89152CB7F693}">
      <dgm:prSet/>
      <dgm:spPr/>
      <dgm:t>
        <a:bodyPr/>
        <a:lstStyle/>
        <a:p>
          <a:endParaRPr lang="en-PK"/>
        </a:p>
      </dgm:t>
    </dgm:pt>
    <dgm:pt modelId="{AD938468-BDC4-4E29-B25B-68D4703E17BE}" type="sibTrans" cxnId="{1E3F44F3-8869-45DE-877E-89152CB7F693}">
      <dgm:prSet/>
      <dgm:spPr/>
      <dgm:t>
        <a:bodyPr/>
        <a:lstStyle/>
        <a:p>
          <a:endParaRPr lang="en-PK"/>
        </a:p>
      </dgm:t>
    </dgm:pt>
    <dgm:pt modelId="{DA8ADC47-8637-4587-A293-76D9B23DBFA4}">
      <dgm:prSet/>
      <dgm:spPr>
        <a:noFill/>
        <a:ln w="28575">
          <a:solidFill>
            <a:schemeClr val="accent1"/>
          </a:solidFill>
        </a:ln>
      </dgm:spPr>
      <dgm:t>
        <a:bodyPr/>
        <a:lstStyle/>
        <a:p>
          <a:r>
            <a:rPr lang="en-US">
              <a:hlinkClick xmlns:r="http://schemas.openxmlformats.org/officeDocument/2006/relationships" r:id="rId3" action="ppaction://hlinksldjump"/>
            </a:rPr>
            <a:t>Types of ICT Technologies</a:t>
          </a:r>
          <a:endParaRPr lang="en-US" dirty="0"/>
        </a:p>
      </dgm:t>
    </dgm:pt>
    <dgm:pt modelId="{F1FDB158-7CCF-4C0A-8CAE-EFDF18714C34}" type="parTrans" cxnId="{3A29570A-F25E-40AE-A5A6-B37222FD489B}">
      <dgm:prSet/>
      <dgm:spPr/>
      <dgm:t>
        <a:bodyPr/>
        <a:lstStyle/>
        <a:p>
          <a:endParaRPr lang="en-PK"/>
        </a:p>
      </dgm:t>
    </dgm:pt>
    <dgm:pt modelId="{66E2BDC1-2ABC-4E37-B01E-4C12616BBF5F}" type="sibTrans" cxnId="{3A29570A-F25E-40AE-A5A6-B37222FD489B}">
      <dgm:prSet/>
      <dgm:spPr/>
      <dgm:t>
        <a:bodyPr/>
        <a:lstStyle/>
        <a:p>
          <a:endParaRPr lang="en-PK"/>
        </a:p>
      </dgm:t>
    </dgm:pt>
    <dgm:pt modelId="{4F917CC3-0307-476B-9AD5-5F66072F4488}">
      <dgm:prSet/>
      <dgm:spPr>
        <a:noFill/>
        <a:ln w="28575">
          <a:solidFill>
            <a:schemeClr val="accent1"/>
          </a:solidFill>
        </a:ln>
      </dgm:spPr>
      <dgm:t>
        <a:bodyPr/>
        <a:lstStyle/>
        <a:p>
          <a:r>
            <a:rPr lang="en-US">
              <a:hlinkClick xmlns:r="http://schemas.openxmlformats.org/officeDocument/2006/relationships" r:id="rId4" action="ppaction://hlinksldjump"/>
            </a:rPr>
            <a:t>Challenges</a:t>
          </a:r>
          <a:r>
            <a:rPr lang="en-US"/>
            <a:t> </a:t>
          </a:r>
          <a:endParaRPr lang="en-US" dirty="0"/>
        </a:p>
      </dgm:t>
    </dgm:pt>
    <dgm:pt modelId="{FADD024B-6E2F-49B2-A8D3-E77454B71084}" type="parTrans" cxnId="{C6EABC5D-9440-4D8F-B6E3-4ED759C3344F}">
      <dgm:prSet/>
      <dgm:spPr/>
      <dgm:t>
        <a:bodyPr/>
        <a:lstStyle/>
        <a:p>
          <a:endParaRPr lang="en-PK"/>
        </a:p>
      </dgm:t>
    </dgm:pt>
    <dgm:pt modelId="{C24F9CA3-C8E5-4C43-A507-4D3C3A076BD5}" type="sibTrans" cxnId="{C6EABC5D-9440-4D8F-B6E3-4ED759C3344F}">
      <dgm:prSet/>
      <dgm:spPr/>
      <dgm:t>
        <a:bodyPr/>
        <a:lstStyle/>
        <a:p>
          <a:endParaRPr lang="en-PK"/>
        </a:p>
      </dgm:t>
    </dgm:pt>
    <dgm:pt modelId="{5292FF43-F7A5-4CF7-A58F-443F90222A4C}">
      <dgm:prSet/>
      <dgm:spPr>
        <a:noFill/>
        <a:ln w="28575">
          <a:solidFill>
            <a:schemeClr val="accent1"/>
          </a:solidFill>
        </a:ln>
      </dgm:spPr>
      <dgm:t>
        <a:bodyPr/>
        <a:lstStyle/>
        <a:p>
          <a:r>
            <a:rPr lang="en-US">
              <a:hlinkClick xmlns:r="http://schemas.openxmlformats.org/officeDocument/2006/relationships" r:id="rId5" action="ppaction://hlinksldjump"/>
            </a:rPr>
            <a:t>Opportunities</a:t>
          </a:r>
          <a:endParaRPr lang="en-US" dirty="0"/>
        </a:p>
      </dgm:t>
    </dgm:pt>
    <dgm:pt modelId="{642047C5-1379-4887-A71D-40EBBB87106A}" type="parTrans" cxnId="{0A7BAEEE-C12F-4DB2-AB33-A74A6D8DD304}">
      <dgm:prSet/>
      <dgm:spPr/>
      <dgm:t>
        <a:bodyPr/>
        <a:lstStyle/>
        <a:p>
          <a:endParaRPr lang="en-PK"/>
        </a:p>
      </dgm:t>
    </dgm:pt>
    <dgm:pt modelId="{34DB2120-3961-4300-A6D6-EFD13A1637D7}" type="sibTrans" cxnId="{0A7BAEEE-C12F-4DB2-AB33-A74A6D8DD304}">
      <dgm:prSet/>
      <dgm:spPr/>
      <dgm:t>
        <a:bodyPr/>
        <a:lstStyle/>
        <a:p>
          <a:endParaRPr lang="en-PK"/>
        </a:p>
      </dgm:t>
    </dgm:pt>
    <dgm:pt modelId="{D5D1A58F-ED92-4C07-A01F-007025AA2AEE}">
      <dgm:prSet/>
      <dgm:spPr>
        <a:noFill/>
        <a:ln w="28575">
          <a:solidFill>
            <a:schemeClr val="accent1"/>
          </a:solidFill>
        </a:ln>
      </dgm:spPr>
      <dgm:t>
        <a:bodyPr/>
        <a:lstStyle/>
        <a:p>
          <a:r>
            <a:rPr lang="en-US">
              <a:hlinkClick xmlns:r="http://schemas.openxmlformats.org/officeDocument/2006/relationships" r:id="rId6" action="ppaction://hlinksldjump"/>
            </a:rPr>
            <a:t>Video</a:t>
          </a:r>
          <a:endParaRPr lang="en-US" dirty="0"/>
        </a:p>
      </dgm:t>
    </dgm:pt>
    <dgm:pt modelId="{CEB081E7-05B0-45CD-AF67-2632B88B3A42}" type="parTrans" cxnId="{3AC4DF46-A2B9-416B-8496-3455263AD0BB}">
      <dgm:prSet/>
      <dgm:spPr/>
      <dgm:t>
        <a:bodyPr/>
        <a:lstStyle/>
        <a:p>
          <a:endParaRPr lang="en-PK"/>
        </a:p>
      </dgm:t>
    </dgm:pt>
    <dgm:pt modelId="{0703D13B-3A0C-40F7-9B95-D185C3EE8034}" type="sibTrans" cxnId="{3AC4DF46-A2B9-416B-8496-3455263AD0BB}">
      <dgm:prSet/>
      <dgm:spPr/>
      <dgm:t>
        <a:bodyPr/>
        <a:lstStyle/>
        <a:p>
          <a:endParaRPr lang="en-PK"/>
        </a:p>
      </dgm:t>
    </dgm:pt>
    <dgm:pt modelId="{CC1B12B4-5691-478E-B1CC-0D5E83708063}">
      <dgm:prSet/>
      <dgm:spPr>
        <a:noFill/>
        <a:ln w="28575">
          <a:solidFill>
            <a:schemeClr val="accent1"/>
          </a:solidFill>
        </a:ln>
      </dgm:spPr>
      <dgm:t>
        <a:bodyPr/>
        <a:lstStyle/>
        <a:p>
          <a:r>
            <a:rPr lang="en-US">
              <a:hlinkClick xmlns:r="http://schemas.openxmlformats.org/officeDocument/2006/relationships" r:id="rId7" action="ppaction://hlinksldjump"/>
            </a:rPr>
            <a:t>Future Trend in ICT</a:t>
          </a:r>
          <a:endParaRPr lang="en-US" dirty="0">
            <a:hlinkClick xmlns:r="http://schemas.openxmlformats.org/officeDocument/2006/relationships" r:id="rId8" action="ppaction://hlinksldjump"/>
          </a:endParaRPr>
        </a:p>
      </dgm:t>
    </dgm:pt>
    <dgm:pt modelId="{3275FF37-176B-46CF-8F33-3504B3919AC0}" type="parTrans" cxnId="{F2D93B75-22C6-45E9-8C93-8947865BEC39}">
      <dgm:prSet/>
      <dgm:spPr/>
      <dgm:t>
        <a:bodyPr/>
        <a:lstStyle/>
        <a:p>
          <a:endParaRPr lang="en-PK"/>
        </a:p>
      </dgm:t>
    </dgm:pt>
    <dgm:pt modelId="{61C894DD-7F65-48A6-BF7F-391678972097}" type="sibTrans" cxnId="{F2D93B75-22C6-45E9-8C93-8947865BEC39}">
      <dgm:prSet/>
      <dgm:spPr/>
      <dgm:t>
        <a:bodyPr/>
        <a:lstStyle/>
        <a:p>
          <a:endParaRPr lang="en-PK"/>
        </a:p>
      </dgm:t>
    </dgm:pt>
    <dgm:pt modelId="{31ED856D-D93F-412C-BF11-1D92A0131628}">
      <dgm:prSet/>
      <dgm:spPr>
        <a:noFill/>
        <a:ln w="28575">
          <a:solidFill>
            <a:schemeClr val="accent1"/>
          </a:solidFill>
        </a:ln>
      </dgm:spPr>
      <dgm:t>
        <a:bodyPr/>
        <a:lstStyle/>
        <a:p>
          <a:r>
            <a:rPr lang="en-US">
              <a:hlinkClick xmlns:r="http://schemas.openxmlformats.org/officeDocument/2006/relationships" r:id="rId8" action="ppaction://hlinksldjump"/>
            </a:rPr>
            <a:t>Conclusion</a:t>
          </a:r>
          <a:endParaRPr lang="en-US" dirty="0"/>
        </a:p>
      </dgm:t>
    </dgm:pt>
    <dgm:pt modelId="{EADC744F-4021-40FF-B1AF-E8FB247FC0C7}" type="parTrans" cxnId="{5C2AE407-474D-4273-9355-38EC32F1DE28}">
      <dgm:prSet/>
      <dgm:spPr/>
      <dgm:t>
        <a:bodyPr/>
        <a:lstStyle/>
        <a:p>
          <a:endParaRPr lang="en-PK"/>
        </a:p>
      </dgm:t>
    </dgm:pt>
    <dgm:pt modelId="{760F7D2E-70DC-49C4-92A7-8A7EA297D287}" type="sibTrans" cxnId="{5C2AE407-474D-4273-9355-38EC32F1DE28}">
      <dgm:prSet/>
      <dgm:spPr/>
      <dgm:t>
        <a:bodyPr/>
        <a:lstStyle/>
        <a:p>
          <a:endParaRPr lang="en-PK"/>
        </a:p>
      </dgm:t>
    </dgm:pt>
    <dgm:pt modelId="{6628BDD3-D7C0-4597-BD0F-DC17696BBCEA}" type="pres">
      <dgm:prSet presAssocID="{1D98AA7F-5786-4D11-A505-97D41F8DBECC}" presName="diagram" presStyleCnt="0">
        <dgm:presLayoutVars>
          <dgm:dir/>
          <dgm:resizeHandles val="exact"/>
        </dgm:presLayoutVars>
      </dgm:prSet>
      <dgm:spPr/>
    </dgm:pt>
    <dgm:pt modelId="{8B9E68A1-7E12-46A2-8A39-03B0FBC853B6}" type="pres">
      <dgm:prSet presAssocID="{C11ECDBF-7E73-449F-97B9-745F5DAA4357}" presName="node" presStyleLbl="node1" presStyleIdx="0" presStyleCnt="8">
        <dgm:presLayoutVars>
          <dgm:bulletEnabled val="1"/>
        </dgm:presLayoutVars>
      </dgm:prSet>
      <dgm:spPr/>
    </dgm:pt>
    <dgm:pt modelId="{2438E026-4BCC-40F4-93D0-A2EDC21DE50B}" type="pres">
      <dgm:prSet presAssocID="{B16CC136-52EC-45D7-B93F-88CE18E1E9ED}" presName="sibTrans" presStyleCnt="0"/>
      <dgm:spPr/>
    </dgm:pt>
    <dgm:pt modelId="{4B94A444-CEA1-4F82-AC37-9EFDD35F4511}" type="pres">
      <dgm:prSet presAssocID="{AFD340F2-0957-401B-91F2-DEBE7D9AFE12}" presName="node" presStyleLbl="node1" presStyleIdx="1" presStyleCnt="8">
        <dgm:presLayoutVars>
          <dgm:bulletEnabled val="1"/>
        </dgm:presLayoutVars>
      </dgm:prSet>
      <dgm:spPr/>
    </dgm:pt>
    <dgm:pt modelId="{993CE236-F430-4760-935A-A6DA93169758}" type="pres">
      <dgm:prSet presAssocID="{AD938468-BDC4-4E29-B25B-68D4703E17BE}" presName="sibTrans" presStyleCnt="0"/>
      <dgm:spPr/>
    </dgm:pt>
    <dgm:pt modelId="{8CA5C03A-9A89-45E7-BB1F-74395C96C1F9}" type="pres">
      <dgm:prSet presAssocID="{DA8ADC47-8637-4587-A293-76D9B23DBFA4}" presName="node" presStyleLbl="node1" presStyleIdx="2" presStyleCnt="8">
        <dgm:presLayoutVars>
          <dgm:bulletEnabled val="1"/>
        </dgm:presLayoutVars>
      </dgm:prSet>
      <dgm:spPr/>
    </dgm:pt>
    <dgm:pt modelId="{630058A9-EE9B-443E-AAE8-AC9F3145AD37}" type="pres">
      <dgm:prSet presAssocID="{66E2BDC1-2ABC-4E37-B01E-4C12616BBF5F}" presName="sibTrans" presStyleCnt="0"/>
      <dgm:spPr/>
    </dgm:pt>
    <dgm:pt modelId="{23A7DEB8-2C6B-4F38-8E2B-0C7CBB16411E}" type="pres">
      <dgm:prSet presAssocID="{4F917CC3-0307-476B-9AD5-5F66072F4488}" presName="node" presStyleLbl="node1" presStyleIdx="3" presStyleCnt="8">
        <dgm:presLayoutVars>
          <dgm:bulletEnabled val="1"/>
        </dgm:presLayoutVars>
      </dgm:prSet>
      <dgm:spPr/>
    </dgm:pt>
    <dgm:pt modelId="{F420141E-8DE5-40BC-95E6-C19E10F356EB}" type="pres">
      <dgm:prSet presAssocID="{C24F9CA3-C8E5-4C43-A507-4D3C3A076BD5}" presName="sibTrans" presStyleCnt="0"/>
      <dgm:spPr/>
    </dgm:pt>
    <dgm:pt modelId="{297F8B41-75CD-40F5-A424-3B35ADE546D6}" type="pres">
      <dgm:prSet presAssocID="{5292FF43-F7A5-4CF7-A58F-443F90222A4C}" presName="node" presStyleLbl="node1" presStyleIdx="4" presStyleCnt="8">
        <dgm:presLayoutVars>
          <dgm:bulletEnabled val="1"/>
        </dgm:presLayoutVars>
      </dgm:prSet>
      <dgm:spPr/>
    </dgm:pt>
    <dgm:pt modelId="{D52BF7CA-8BD6-45E8-90E4-9795CE06D655}" type="pres">
      <dgm:prSet presAssocID="{34DB2120-3961-4300-A6D6-EFD13A1637D7}" presName="sibTrans" presStyleCnt="0"/>
      <dgm:spPr/>
    </dgm:pt>
    <dgm:pt modelId="{EDBCB547-89E1-4C64-A2DC-E9B5107ADFB1}" type="pres">
      <dgm:prSet presAssocID="{D5D1A58F-ED92-4C07-A01F-007025AA2AEE}" presName="node" presStyleLbl="node1" presStyleIdx="5" presStyleCnt="8">
        <dgm:presLayoutVars>
          <dgm:bulletEnabled val="1"/>
        </dgm:presLayoutVars>
      </dgm:prSet>
      <dgm:spPr/>
    </dgm:pt>
    <dgm:pt modelId="{E3735710-4662-489D-9EE6-843291737EE0}" type="pres">
      <dgm:prSet presAssocID="{0703D13B-3A0C-40F7-9B95-D185C3EE8034}" presName="sibTrans" presStyleCnt="0"/>
      <dgm:spPr/>
    </dgm:pt>
    <dgm:pt modelId="{5789F006-AF45-4443-BC25-9DA05BD454D8}" type="pres">
      <dgm:prSet presAssocID="{CC1B12B4-5691-478E-B1CC-0D5E83708063}" presName="node" presStyleLbl="node1" presStyleIdx="6" presStyleCnt="8">
        <dgm:presLayoutVars>
          <dgm:bulletEnabled val="1"/>
        </dgm:presLayoutVars>
      </dgm:prSet>
      <dgm:spPr/>
    </dgm:pt>
    <dgm:pt modelId="{A4043278-D61A-4CEF-BC64-A9C148166AA7}" type="pres">
      <dgm:prSet presAssocID="{61C894DD-7F65-48A6-BF7F-391678972097}" presName="sibTrans" presStyleCnt="0"/>
      <dgm:spPr/>
    </dgm:pt>
    <dgm:pt modelId="{A5836BAE-8F6E-46FC-BB4C-7BCE6F72CE22}" type="pres">
      <dgm:prSet presAssocID="{31ED856D-D93F-412C-BF11-1D92A0131628}" presName="node" presStyleLbl="node1" presStyleIdx="7" presStyleCnt="8">
        <dgm:presLayoutVars>
          <dgm:bulletEnabled val="1"/>
        </dgm:presLayoutVars>
      </dgm:prSet>
      <dgm:spPr/>
    </dgm:pt>
  </dgm:ptLst>
  <dgm:cxnLst>
    <dgm:cxn modelId="{449FCF01-6976-425B-84FB-202074BC077E}" type="presOf" srcId="{CC1B12B4-5691-478E-B1CC-0D5E83708063}" destId="{5789F006-AF45-4443-BC25-9DA05BD454D8}" srcOrd="0" destOrd="0" presId="urn:microsoft.com/office/officeart/2005/8/layout/default"/>
    <dgm:cxn modelId="{5C2AE407-474D-4273-9355-38EC32F1DE28}" srcId="{1D98AA7F-5786-4D11-A505-97D41F8DBECC}" destId="{31ED856D-D93F-412C-BF11-1D92A0131628}" srcOrd="7" destOrd="0" parTransId="{EADC744F-4021-40FF-B1AF-E8FB247FC0C7}" sibTransId="{760F7D2E-70DC-49C4-92A7-8A7EA297D287}"/>
    <dgm:cxn modelId="{3A29570A-F25E-40AE-A5A6-B37222FD489B}" srcId="{1D98AA7F-5786-4D11-A505-97D41F8DBECC}" destId="{DA8ADC47-8637-4587-A293-76D9B23DBFA4}" srcOrd="2" destOrd="0" parTransId="{F1FDB158-7CCF-4C0A-8CAE-EFDF18714C34}" sibTransId="{66E2BDC1-2ABC-4E37-B01E-4C12616BBF5F}"/>
    <dgm:cxn modelId="{F355021A-8EF1-41E8-AB83-1E5999921988}" type="presOf" srcId="{4F917CC3-0307-476B-9AD5-5F66072F4488}" destId="{23A7DEB8-2C6B-4F38-8E2B-0C7CBB16411E}" srcOrd="0" destOrd="0" presId="urn:microsoft.com/office/officeart/2005/8/layout/default"/>
    <dgm:cxn modelId="{68E1DC25-5A8F-48AB-9D52-34839258C8D6}" type="presOf" srcId="{D5D1A58F-ED92-4C07-A01F-007025AA2AEE}" destId="{EDBCB547-89E1-4C64-A2DC-E9B5107ADFB1}" srcOrd="0" destOrd="0" presId="urn:microsoft.com/office/officeart/2005/8/layout/default"/>
    <dgm:cxn modelId="{4E35B629-450C-44B6-9AC6-7CA8D6F94064}" type="presOf" srcId="{5292FF43-F7A5-4CF7-A58F-443F90222A4C}" destId="{297F8B41-75CD-40F5-A424-3B35ADE546D6}" srcOrd="0" destOrd="0" presId="urn:microsoft.com/office/officeart/2005/8/layout/default"/>
    <dgm:cxn modelId="{C6EABC5D-9440-4D8F-B6E3-4ED759C3344F}" srcId="{1D98AA7F-5786-4D11-A505-97D41F8DBECC}" destId="{4F917CC3-0307-476B-9AD5-5F66072F4488}" srcOrd="3" destOrd="0" parTransId="{FADD024B-6E2F-49B2-A8D3-E77454B71084}" sibTransId="{C24F9CA3-C8E5-4C43-A507-4D3C3A076BD5}"/>
    <dgm:cxn modelId="{3AC4DF46-A2B9-416B-8496-3455263AD0BB}" srcId="{1D98AA7F-5786-4D11-A505-97D41F8DBECC}" destId="{D5D1A58F-ED92-4C07-A01F-007025AA2AEE}" srcOrd="5" destOrd="0" parTransId="{CEB081E7-05B0-45CD-AF67-2632B88B3A42}" sibTransId="{0703D13B-3A0C-40F7-9B95-D185C3EE8034}"/>
    <dgm:cxn modelId="{0E046167-4B9C-47BB-B18A-2AEB28C4BAAC}" srcId="{1D98AA7F-5786-4D11-A505-97D41F8DBECC}" destId="{C11ECDBF-7E73-449F-97B9-745F5DAA4357}" srcOrd="0" destOrd="0" parTransId="{9DF1789B-D0DD-43DC-ACCC-CA4BB7A9FE5F}" sibTransId="{B16CC136-52EC-45D7-B93F-88CE18E1E9ED}"/>
    <dgm:cxn modelId="{8F26D14E-3724-47F8-9B8B-AFD235AACF30}" type="presOf" srcId="{DA8ADC47-8637-4587-A293-76D9B23DBFA4}" destId="{8CA5C03A-9A89-45E7-BB1F-74395C96C1F9}" srcOrd="0" destOrd="0" presId="urn:microsoft.com/office/officeart/2005/8/layout/default"/>
    <dgm:cxn modelId="{F2D93B75-22C6-45E9-8C93-8947865BEC39}" srcId="{1D98AA7F-5786-4D11-A505-97D41F8DBECC}" destId="{CC1B12B4-5691-478E-B1CC-0D5E83708063}" srcOrd="6" destOrd="0" parTransId="{3275FF37-176B-46CF-8F33-3504B3919AC0}" sibTransId="{61C894DD-7F65-48A6-BF7F-391678972097}"/>
    <dgm:cxn modelId="{E4695080-674B-42F6-B6B9-11E3A4345CD3}" type="presOf" srcId="{31ED856D-D93F-412C-BF11-1D92A0131628}" destId="{A5836BAE-8F6E-46FC-BB4C-7BCE6F72CE22}" srcOrd="0" destOrd="0" presId="urn:microsoft.com/office/officeart/2005/8/layout/default"/>
    <dgm:cxn modelId="{E82D72BB-6B91-4C20-BAB6-4B3A7B14DA02}" type="presOf" srcId="{AFD340F2-0957-401B-91F2-DEBE7D9AFE12}" destId="{4B94A444-CEA1-4F82-AC37-9EFDD35F4511}" srcOrd="0" destOrd="0" presId="urn:microsoft.com/office/officeart/2005/8/layout/default"/>
    <dgm:cxn modelId="{B121FED6-96FE-4F71-99D1-D58EFE6C7F39}" type="presOf" srcId="{C11ECDBF-7E73-449F-97B9-745F5DAA4357}" destId="{8B9E68A1-7E12-46A2-8A39-03B0FBC853B6}" srcOrd="0" destOrd="0" presId="urn:microsoft.com/office/officeart/2005/8/layout/default"/>
    <dgm:cxn modelId="{0A7BAEEE-C12F-4DB2-AB33-A74A6D8DD304}" srcId="{1D98AA7F-5786-4D11-A505-97D41F8DBECC}" destId="{5292FF43-F7A5-4CF7-A58F-443F90222A4C}" srcOrd="4" destOrd="0" parTransId="{642047C5-1379-4887-A71D-40EBBB87106A}" sibTransId="{34DB2120-3961-4300-A6D6-EFD13A1637D7}"/>
    <dgm:cxn modelId="{CD0BEDF0-2F65-434B-980B-49A359F5949D}" type="presOf" srcId="{1D98AA7F-5786-4D11-A505-97D41F8DBECC}" destId="{6628BDD3-D7C0-4597-BD0F-DC17696BBCEA}" srcOrd="0" destOrd="0" presId="urn:microsoft.com/office/officeart/2005/8/layout/default"/>
    <dgm:cxn modelId="{1E3F44F3-8869-45DE-877E-89152CB7F693}" srcId="{1D98AA7F-5786-4D11-A505-97D41F8DBECC}" destId="{AFD340F2-0957-401B-91F2-DEBE7D9AFE12}" srcOrd="1" destOrd="0" parTransId="{DE116848-646A-41A5-A25E-6643354D708C}" sibTransId="{AD938468-BDC4-4E29-B25B-68D4703E17BE}"/>
    <dgm:cxn modelId="{0E310157-653A-42FA-9294-B4F4697341B6}" type="presParOf" srcId="{6628BDD3-D7C0-4597-BD0F-DC17696BBCEA}" destId="{8B9E68A1-7E12-46A2-8A39-03B0FBC853B6}" srcOrd="0" destOrd="0" presId="urn:microsoft.com/office/officeart/2005/8/layout/default"/>
    <dgm:cxn modelId="{643A5FA0-9C57-455B-8187-55D272230ECA}" type="presParOf" srcId="{6628BDD3-D7C0-4597-BD0F-DC17696BBCEA}" destId="{2438E026-4BCC-40F4-93D0-A2EDC21DE50B}" srcOrd="1" destOrd="0" presId="urn:microsoft.com/office/officeart/2005/8/layout/default"/>
    <dgm:cxn modelId="{CA765831-8C16-47F7-B81F-47F0BAA59432}" type="presParOf" srcId="{6628BDD3-D7C0-4597-BD0F-DC17696BBCEA}" destId="{4B94A444-CEA1-4F82-AC37-9EFDD35F4511}" srcOrd="2" destOrd="0" presId="urn:microsoft.com/office/officeart/2005/8/layout/default"/>
    <dgm:cxn modelId="{1178777B-A0F9-41DF-A8A6-36DC26189644}" type="presParOf" srcId="{6628BDD3-D7C0-4597-BD0F-DC17696BBCEA}" destId="{993CE236-F430-4760-935A-A6DA93169758}" srcOrd="3" destOrd="0" presId="urn:microsoft.com/office/officeart/2005/8/layout/default"/>
    <dgm:cxn modelId="{B4613F92-0354-4362-8B06-0A720E5D1731}" type="presParOf" srcId="{6628BDD3-D7C0-4597-BD0F-DC17696BBCEA}" destId="{8CA5C03A-9A89-45E7-BB1F-74395C96C1F9}" srcOrd="4" destOrd="0" presId="urn:microsoft.com/office/officeart/2005/8/layout/default"/>
    <dgm:cxn modelId="{0987E4C7-FCE5-4A42-B5A6-4F0AF04BB2D8}" type="presParOf" srcId="{6628BDD3-D7C0-4597-BD0F-DC17696BBCEA}" destId="{630058A9-EE9B-443E-AAE8-AC9F3145AD37}" srcOrd="5" destOrd="0" presId="urn:microsoft.com/office/officeart/2005/8/layout/default"/>
    <dgm:cxn modelId="{D7681F44-DBED-4B49-B562-1EF26525CD36}" type="presParOf" srcId="{6628BDD3-D7C0-4597-BD0F-DC17696BBCEA}" destId="{23A7DEB8-2C6B-4F38-8E2B-0C7CBB16411E}" srcOrd="6" destOrd="0" presId="urn:microsoft.com/office/officeart/2005/8/layout/default"/>
    <dgm:cxn modelId="{F409F2BB-2C33-4DA9-ACEB-166AEEE04B82}" type="presParOf" srcId="{6628BDD3-D7C0-4597-BD0F-DC17696BBCEA}" destId="{F420141E-8DE5-40BC-95E6-C19E10F356EB}" srcOrd="7" destOrd="0" presId="urn:microsoft.com/office/officeart/2005/8/layout/default"/>
    <dgm:cxn modelId="{2352306F-B7F9-4A8D-BD33-A512530FD041}" type="presParOf" srcId="{6628BDD3-D7C0-4597-BD0F-DC17696BBCEA}" destId="{297F8B41-75CD-40F5-A424-3B35ADE546D6}" srcOrd="8" destOrd="0" presId="urn:microsoft.com/office/officeart/2005/8/layout/default"/>
    <dgm:cxn modelId="{431ACE75-72EF-49BC-9BCB-C249121C94DA}" type="presParOf" srcId="{6628BDD3-D7C0-4597-BD0F-DC17696BBCEA}" destId="{D52BF7CA-8BD6-45E8-90E4-9795CE06D655}" srcOrd="9" destOrd="0" presId="urn:microsoft.com/office/officeart/2005/8/layout/default"/>
    <dgm:cxn modelId="{5485280B-7CFC-4F3D-A8AB-61D41157BA44}" type="presParOf" srcId="{6628BDD3-D7C0-4597-BD0F-DC17696BBCEA}" destId="{EDBCB547-89E1-4C64-A2DC-E9B5107ADFB1}" srcOrd="10" destOrd="0" presId="urn:microsoft.com/office/officeart/2005/8/layout/default"/>
    <dgm:cxn modelId="{C55F198F-1875-498D-B2BF-6A0E42B509B4}" type="presParOf" srcId="{6628BDD3-D7C0-4597-BD0F-DC17696BBCEA}" destId="{E3735710-4662-489D-9EE6-843291737EE0}" srcOrd="11" destOrd="0" presId="urn:microsoft.com/office/officeart/2005/8/layout/default"/>
    <dgm:cxn modelId="{AD3619FC-A115-4CFE-B9C7-C56A1AD0562E}" type="presParOf" srcId="{6628BDD3-D7C0-4597-BD0F-DC17696BBCEA}" destId="{5789F006-AF45-4443-BC25-9DA05BD454D8}" srcOrd="12" destOrd="0" presId="urn:microsoft.com/office/officeart/2005/8/layout/default"/>
    <dgm:cxn modelId="{E5D703DE-1560-433C-8776-51B0CE8B3514}" type="presParOf" srcId="{6628BDD3-D7C0-4597-BD0F-DC17696BBCEA}" destId="{A4043278-D61A-4CEF-BC64-A9C148166AA7}" srcOrd="13" destOrd="0" presId="urn:microsoft.com/office/officeart/2005/8/layout/default"/>
    <dgm:cxn modelId="{91BC5BD4-DD18-4F6A-8F69-558A8F52FAD0}" type="presParOf" srcId="{6628BDD3-D7C0-4597-BD0F-DC17696BBCEA}" destId="{A5836BAE-8F6E-46FC-BB4C-7BCE6F72CE22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725F0B-A0F9-4FD9-A329-25B9A5FC93DE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PK"/>
        </a:p>
      </dgm:t>
    </dgm:pt>
    <dgm:pt modelId="{D20DF629-9893-4AE8-BF4E-4292509D7252}">
      <dgm:prSet phldrT="[Text]"/>
      <dgm:spPr>
        <a:noFill/>
        <a:ln w="28575">
          <a:solidFill>
            <a:schemeClr val="accent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ICT</a:t>
          </a:r>
          <a:endParaRPr lang="en-PK" dirty="0">
            <a:solidFill>
              <a:schemeClr val="tx1"/>
            </a:solidFill>
          </a:endParaRPr>
        </a:p>
      </dgm:t>
    </dgm:pt>
    <dgm:pt modelId="{BDE2E242-9133-4495-A108-400072A516D8}" type="parTrans" cxnId="{CB0A6E3E-4F50-45B8-A0F8-1845E5EB18DE}">
      <dgm:prSet/>
      <dgm:spPr/>
      <dgm:t>
        <a:bodyPr/>
        <a:lstStyle/>
        <a:p>
          <a:endParaRPr lang="en-PK"/>
        </a:p>
      </dgm:t>
    </dgm:pt>
    <dgm:pt modelId="{452A1890-E0D2-4375-99FB-659CD1B36715}" type="sibTrans" cxnId="{CB0A6E3E-4F50-45B8-A0F8-1845E5EB18DE}">
      <dgm:prSet/>
      <dgm:spPr/>
      <dgm:t>
        <a:bodyPr/>
        <a:lstStyle/>
        <a:p>
          <a:endParaRPr lang="en-PK"/>
        </a:p>
      </dgm:t>
    </dgm:pt>
    <dgm:pt modelId="{BF427547-5E1E-483D-86F6-6DABFB224250}" type="asst">
      <dgm:prSet phldrT="[Text]"/>
      <dgm:spPr>
        <a:noFill/>
        <a:ln w="28575">
          <a:solidFill>
            <a:schemeClr val="accent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Internet</a:t>
          </a:r>
          <a:endParaRPr lang="en-PK" dirty="0"/>
        </a:p>
      </dgm:t>
    </dgm:pt>
    <dgm:pt modelId="{9EC26404-5EE3-435C-9F2B-29B3B33C3ECD}" type="parTrans" cxnId="{07110E2F-8BB5-42A4-8891-4E6DB95B113A}">
      <dgm:prSet/>
      <dgm:spPr/>
      <dgm:t>
        <a:bodyPr/>
        <a:lstStyle/>
        <a:p>
          <a:endParaRPr lang="en-PK"/>
        </a:p>
      </dgm:t>
    </dgm:pt>
    <dgm:pt modelId="{3F7B6C0E-AB57-41A1-9C4C-4CDD251EE0A2}" type="sibTrans" cxnId="{07110E2F-8BB5-42A4-8891-4E6DB95B113A}">
      <dgm:prSet/>
      <dgm:spPr/>
      <dgm:t>
        <a:bodyPr/>
        <a:lstStyle/>
        <a:p>
          <a:endParaRPr lang="en-PK"/>
        </a:p>
      </dgm:t>
    </dgm:pt>
    <dgm:pt modelId="{D8A28BA8-D5EF-4F07-BCF1-B88FA7FB4AD8}">
      <dgm:prSet phldrT="[Text]"/>
      <dgm:spPr>
        <a:noFill/>
        <a:ln w="28575">
          <a:solidFill>
            <a:schemeClr val="accent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Telecommunication Networks</a:t>
          </a:r>
          <a:endParaRPr lang="en-PK" dirty="0">
            <a:solidFill>
              <a:schemeClr val="tx1"/>
            </a:solidFill>
          </a:endParaRPr>
        </a:p>
      </dgm:t>
    </dgm:pt>
    <dgm:pt modelId="{C9343445-7DB2-4041-A8DE-8B31013495D6}" type="parTrans" cxnId="{0A3C4367-D626-4925-AE48-C16C701199E8}">
      <dgm:prSet/>
      <dgm:spPr/>
      <dgm:t>
        <a:bodyPr/>
        <a:lstStyle/>
        <a:p>
          <a:endParaRPr lang="en-PK"/>
        </a:p>
      </dgm:t>
    </dgm:pt>
    <dgm:pt modelId="{2647912C-E607-4797-818B-AE6545362DE0}" type="sibTrans" cxnId="{0A3C4367-D626-4925-AE48-C16C701199E8}">
      <dgm:prSet/>
      <dgm:spPr/>
      <dgm:t>
        <a:bodyPr/>
        <a:lstStyle/>
        <a:p>
          <a:endParaRPr lang="en-PK"/>
        </a:p>
      </dgm:t>
    </dgm:pt>
    <dgm:pt modelId="{E3AD9411-5671-4E07-8524-54D787B42E06}">
      <dgm:prSet phldrT="[Text]"/>
      <dgm:spPr>
        <a:noFill/>
        <a:ln w="28575">
          <a:solidFill>
            <a:schemeClr val="accent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Mobile Technologies</a:t>
          </a:r>
          <a:endParaRPr lang="en-PK" dirty="0">
            <a:solidFill>
              <a:schemeClr val="tx1"/>
            </a:solidFill>
          </a:endParaRPr>
        </a:p>
      </dgm:t>
    </dgm:pt>
    <dgm:pt modelId="{DC540F4A-6127-4C9B-91EE-FDD2D04D558F}" type="parTrans" cxnId="{23B5F806-BEE9-449F-8624-739FA1340D2D}">
      <dgm:prSet/>
      <dgm:spPr/>
      <dgm:t>
        <a:bodyPr/>
        <a:lstStyle/>
        <a:p>
          <a:endParaRPr lang="en-PK"/>
        </a:p>
      </dgm:t>
    </dgm:pt>
    <dgm:pt modelId="{B18888E1-C924-4619-B9C0-F0E1AFB357A5}" type="sibTrans" cxnId="{23B5F806-BEE9-449F-8624-739FA1340D2D}">
      <dgm:prSet/>
      <dgm:spPr/>
      <dgm:t>
        <a:bodyPr/>
        <a:lstStyle/>
        <a:p>
          <a:endParaRPr lang="en-PK"/>
        </a:p>
      </dgm:t>
    </dgm:pt>
    <dgm:pt modelId="{7E12D971-4B40-4F58-987A-981034275D0B}">
      <dgm:prSet phldrT="[Text]"/>
      <dgm:spPr>
        <a:noFill/>
        <a:ln w="28575">
          <a:solidFill>
            <a:schemeClr val="accent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Social Media Platforms</a:t>
          </a:r>
          <a:endParaRPr lang="en-PK" dirty="0">
            <a:solidFill>
              <a:schemeClr val="tx1"/>
            </a:solidFill>
          </a:endParaRPr>
        </a:p>
      </dgm:t>
    </dgm:pt>
    <dgm:pt modelId="{CBD01B92-7B3E-4B77-99DC-7DAB00D4EAC6}" type="parTrans" cxnId="{7F6F0E02-9507-4B03-B8D1-4C8FD58AD4E8}">
      <dgm:prSet/>
      <dgm:spPr/>
      <dgm:t>
        <a:bodyPr/>
        <a:lstStyle/>
        <a:p>
          <a:endParaRPr lang="en-PK"/>
        </a:p>
      </dgm:t>
    </dgm:pt>
    <dgm:pt modelId="{165D3F15-CA7C-4A0E-A6D0-01BE0853A7C4}" type="sibTrans" cxnId="{7F6F0E02-9507-4B03-B8D1-4C8FD58AD4E8}">
      <dgm:prSet/>
      <dgm:spPr/>
      <dgm:t>
        <a:bodyPr/>
        <a:lstStyle/>
        <a:p>
          <a:endParaRPr lang="en-PK"/>
        </a:p>
      </dgm:t>
    </dgm:pt>
    <dgm:pt modelId="{C8E1F59A-2D55-4C4E-8BEF-7E69C5F1C099}" type="pres">
      <dgm:prSet presAssocID="{DF725F0B-A0F9-4FD9-A329-25B9A5FC93D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7CB4CF6-E3FD-40F8-96A4-6DEDD80C98D3}" type="pres">
      <dgm:prSet presAssocID="{D20DF629-9893-4AE8-BF4E-4292509D7252}" presName="hierRoot1" presStyleCnt="0">
        <dgm:presLayoutVars>
          <dgm:hierBranch val="init"/>
        </dgm:presLayoutVars>
      </dgm:prSet>
      <dgm:spPr/>
    </dgm:pt>
    <dgm:pt modelId="{31F5D72C-164E-4D9B-A7A0-9E4D1DEF7D2B}" type="pres">
      <dgm:prSet presAssocID="{D20DF629-9893-4AE8-BF4E-4292509D7252}" presName="rootComposite1" presStyleCnt="0"/>
      <dgm:spPr/>
    </dgm:pt>
    <dgm:pt modelId="{F8639D86-23E3-434A-99A0-3E878F7DB10B}" type="pres">
      <dgm:prSet presAssocID="{D20DF629-9893-4AE8-BF4E-4292509D7252}" presName="rootText1" presStyleLbl="node0" presStyleIdx="0" presStyleCnt="1">
        <dgm:presLayoutVars>
          <dgm:chPref val="3"/>
        </dgm:presLayoutVars>
      </dgm:prSet>
      <dgm:spPr/>
    </dgm:pt>
    <dgm:pt modelId="{CD0B35EA-6BC9-4F24-AB73-B893F3EB21F0}" type="pres">
      <dgm:prSet presAssocID="{D20DF629-9893-4AE8-BF4E-4292509D7252}" presName="rootConnector1" presStyleLbl="node1" presStyleIdx="0" presStyleCnt="0"/>
      <dgm:spPr/>
    </dgm:pt>
    <dgm:pt modelId="{CE5ACA57-2E9F-465C-8F73-E23DC1276A92}" type="pres">
      <dgm:prSet presAssocID="{D20DF629-9893-4AE8-BF4E-4292509D7252}" presName="hierChild2" presStyleCnt="0"/>
      <dgm:spPr/>
    </dgm:pt>
    <dgm:pt modelId="{583600A0-B38A-4266-8BC9-D81BB9744689}" type="pres">
      <dgm:prSet presAssocID="{C9343445-7DB2-4041-A8DE-8B31013495D6}" presName="Name37" presStyleLbl="parChTrans1D2" presStyleIdx="0" presStyleCnt="4"/>
      <dgm:spPr/>
    </dgm:pt>
    <dgm:pt modelId="{8F6EDB71-90D4-44B1-B32D-6662B855D80F}" type="pres">
      <dgm:prSet presAssocID="{D8A28BA8-D5EF-4F07-BCF1-B88FA7FB4AD8}" presName="hierRoot2" presStyleCnt="0">
        <dgm:presLayoutVars>
          <dgm:hierBranch val="init"/>
        </dgm:presLayoutVars>
      </dgm:prSet>
      <dgm:spPr/>
    </dgm:pt>
    <dgm:pt modelId="{5158D7FA-AB45-44E6-AE36-22487921D90C}" type="pres">
      <dgm:prSet presAssocID="{D8A28BA8-D5EF-4F07-BCF1-B88FA7FB4AD8}" presName="rootComposite" presStyleCnt="0"/>
      <dgm:spPr/>
    </dgm:pt>
    <dgm:pt modelId="{1A67731E-1EC9-4E7A-8DA3-EF35E5BCE59B}" type="pres">
      <dgm:prSet presAssocID="{D8A28BA8-D5EF-4F07-BCF1-B88FA7FB4AD8}" presName="rootText" presStyleLbl="node2" presStyleIdx="0" presStyleCnt="3">
        <dgm:presLayoutVars>
          <dgm:chPref val="3"/>
        </dgm:presLayoutVars>
      </dgm:prSet>
      <dgm:spPr/>
    </dgm:pt>
    <dgm:pt modelId="{02BB1718-B780-4637-9D1F-0144815EEF6B}" type="pres">
      <dgm:prSet presAssocID="{D8A28BA8-D5EF-4F07-BCF1-B88FA7FB4AD8}" presName="rootConnector" presStyleLbl="node2" presStyleIdx="0" presStyleCnt="3"/>
      <dgm:spPr/>
    </dgm:pt>
    <dgm:pt modelId="{8CE75AE2-2693-4CA7-ADF4-485FB7597C11}" type="pres">
      <dgm:prSet presAssocID="{D8A28BA8-D5EF-4F07-BCF1-B88FA7FB4AD8}" presName="hierChild4" presStyleCnt="0"/>
      <dgm:spPr/>
    </dgm:pt>
    <dgm:pt modelId="{20ED7E34-F68A-4F4D-9556-8AF85F2811D9}" type="pres">
      <dgm:prSet presAssocID="{D8A28BA8-D5EF-4F07-BCF1-B88FA7FB4AD8}" presName="hierChild5" presStyleCnt="0"/>
      <dgm:spPr/>
    </dgm:pt>
    <dgm:pt modelId="{6F7E40C0-CB5D-4AC6-8020-AC8E0977B84B}" type="pres">
      <dgm:prSet presAssocID="{DC540F4A-6127-4C9B-91EE-FDD2D04D558F}" presName="Name37" presStyleLbl="parChTrans1D2" presStyleIdx="1" presStyleCnt="4"/>
      <dgm:spPr/>
    </dgm:pt>
    <dgm:pt modelId="{2DFA6246-64A5-45D2-9293-047D307988C5}" type="pres">
      <dgm:prSet presAssocID="{E3AD9411-5671-4E07-8524-54D787B42E06}" presName="hierRoot2" presStyleCnt="0">
        <dgm:presLayoutVars>
          <dgm:hierBranch val="init"/>
        </dgm:presLayoutVars>
      </dgm:prSet>
      <dgm:spPr/>
    </dgm:pt>
    <dgm:pt modelId="{386E8AAD-87F9-4F5E-A389-2CCFF8A2D631}" type="pres">
      <dgm:prSet presAssocID="{E3AD9411-5671-4E07-8524-54D787B42E06}" presName="rootComposite" presStyleCnt="0"/>
      <dgm:spPr/>
    </dgm:pt>
    <dgm:pt modelId="{07CD0978-4642-4911-B5BC-850C11DF6F9B}" type="pres">
      <dgm:prSet presAssocID="{E3AD9411-5671-4E07-8524-54D787B42E06}" presName="rootText" presStyleLbl="node2" presStyleIdx="1" presStyleCnt="3">
        <dgm:presLayoutVars>
          <dgm:chPref val="3"/>
        </dgm:presLayoutVars>
      </dgm:prSet>
      <dgm:spPr/>
    </dgm:pt>
    <dgm:pt modelId="{4B665307-8FE4-4A21-87FE-972C7A83E00E}" type="pres">
      <dgm:prSet presAssocID="{E3AD9411-5671-4E07-8524-54D787B42E06}" presName="rootConnector" presStyleLbl="node2" presStyleIdx="1" presStyleCnt="3"/>
      <dgm:spPr/>
    </dgm:pt>
    <dgm:pt modelId="{08F9721F-7908-4ED4-8B9A-F8502664C847}" type="pres">
      <dgm:prSet presAssocID="{E3AD9411-5671-4E07-8524-54D787B42E06}" presName="hierChild4" presStyleCnt="0"/>
      <dgm:spPr/>
    </dgm:pt>
    <dgm:pt modelId="{2B5C006B-A59D-40DC-8328-A39650F73D5C}" type="pres">
      <dgm:prSet presAssocID="{E3AD9411-5671-4E07-8524-54D787B42E06}" presName="hierChild5" presStyleCnt="0"/>
      <dgm:spPr/>
    </dgm:pt>
    <dgm:pt modelId="{3DCB6CBC-DD67-403C-964B-27D6F02594FA}" type="pres">
      <dgm:prSet presAssocID="{CBD01B92-7B3E-4B77-99DC-7DAB00D4EAC6}" presName="Name37" presStyleLbl="parChTrans1D2" presStyleIdx="2" presStyleCnt="4"/>
      <dgm:spPr/>
    </dgm:pt>
    <dgm:pt modelId="{B92D52ED-C25D-4344-ABFC-513F5B2B37D5}" type="pres">
      <dgm:prSet presAssocID="{7E12D971-4B40-4F58-987A-981034275D0B}" presName="hierRoot2" presStyleCnt="0">
        <dgm:presLayoutVars>
          <dgm:hierBranch val="init"/>
        </dgm:presLayoutVars>
      </dgm:prSet>
      <dgm:spPr/>
    </dgm:pt>
    <dgm:pt modelId="{15A879CE-9653-4D78-9A1D-B2E28CD79F7D}" type="pres">
      <dgm:prSet presAssocID="{7E12D971-4B40-4F58-987A-981034275D0B}" presName="rootComposite" presStyleCnt="0"/>
      <dgm:spPr/>
    </dgm:pt>
    <dgm:pt modelId="{D1A6FBC8-AD95-4A87-91EB-EB09CC92C99A}" type="pres">
      <dgm:prSet presAssocID="{7E12D971-4B40-4F58-987A-981034275D0B}" presName="rootText" presStyleLbl="node2" presStyleIdx="2" presStyleCnt="3">
        <dgm:presLayoutVars>
          <dgm:chPref val="3"/>
        </dgm:presLayoutVars>
      </dgm:prSet>
      <dgm:spPr/>
    </dgm:pt>
    <dgm:pt modelId="{0CE66E8D-CFF2-4ECD-BD31-A8FC4A2AA82F}" type="pres">
      <dgm:prSet presAssocID="{7E12D971-4B40-4F58-987A-981034275D0B}" presName="rootConnector" presStyleLbl="node2" presStyleIdx="2" presStyleCnt="3"/>
      <dgm:spPr/>
    </dgm:pt>
    <dgm:pt modelId="{79119F16-A7AA-4E1F-AA19-5F3F56CA8581}" type="pres">
      <dgm:prSet presAssocID="{7E12D971-4B40-4F58-987A-981034275D0B}" presName="hierChild4" presStyleCnt="0"/>
      <dgm:spPr/>
    </dgm:pt>
    <dgm:pt modelId="{EE0B0316-5D22-41F6-8BE5-6096E2DCBF0E}" type="pres">
      <dgm:prSet presAssocID="{7E12D971-4B40-4F58-987A-981034275D0B}" presName="hierChild5" presStyleCnt="0"/>
      <dgm:spPr/>
    </dgm:pt>
    <dgm:pt modelId="{C8F00CC8-8C08-471A-9EE7-22E04A3F8963}" type="pres">
      <dgm:prSet presAssocID="{D20DF629-9893-4AE8-BF4E-4292509D7252}" presName="hierChild3" presStyleCnt="0"/>
      <dgm:spPr/>
    </dgm:pt>
    <dgm:pt modelId="{A3792320-656A-472E-AB8E-54168D340F40}" type="pres">
      <dgm:prSet presAssocID="{9EC26404-5EE3-435C-9F2B-29B3B33C3ECD}" presName="Name111" presStyleLbl="parChTrans1D2" presStyleIdx="3" presStyleCnt="4"/>
      <dgm:spPr/>
    </dgm:pt>
    <dgm:pt modelId="{4EDA6FB4-A803-4EFF-ADCB-319CB1781798}" type="pres">
      <dgm:prSet presAssocID="{BF427547-5E1E-483D-86F6-6DABFB224250}" presName="hierRoot3" presStyleCnt="0">
        <dgm:presLayoutVars>
          <dgm:hierBranch val="init"/>
        </dgm:presLayoutVars>
      </dgm:prSet>
      <dgm:spPr/>
    </dgm:pt>
    <dgm:pt modelId="{C9425027-454F-4C67-9743-4634BA2EAAF7}" type="pres">
      <dgm:prSet presAssocID="{BF427547-5E1E-483D-86F6-6DABFB224250}" presName="rootComposite3" presStyleCnt="0"/>
      <dgm:spPr/>
    </dgm:pt>
    <dgm:pt modelId="{853FA6FC-1063-4326-93E8-F33A0BD24CE7}" type="pres">
      <dgm:prSet presAssocID="{BF427547-5E1E-483D-86F6-6DABFB224250}" presName="rootText3" presStyleLbl="asst1" presStyleIdx="0" presStyleCnt="1">
        <dgm:presLayoutVars>
          <dgm:chPref val="3"/>
        </dgm:presLayoutVars>
      </dgm:prSet>
      <dgm:spPr/>
    </dgm:pt>
    <dgm:pt modelId="{8739E8BE-5431-4F46-8F4E-70BC754C0996}" type="pres">
      <dgm:prSet presAssocID="{BF427547-5E1E-483D-86F6-6DABFB224250}" presName="rootConnector3" presStyleLbl="asst1" presStyleIdx="0" presStyleCnt="1"/>
      <dgm:spPr/>
    </dgm:pt>
    <dgm:pt modelId="{0E62A126-851A-484C-AB82-F1A842C2D8E8}" type="pres">
      <dgm:prSet presAssocID="{BF427547-5E1E-483D-86F6-6DABFB224250}" presName="hierChild6" presStyleCnt="0"/>
      <dgm:spPr/>
    </dgm:pt>
    <dgm:pt modelId="{66F6CA59-495C-430F-BA33-0B54E7071138}" type="pres">
      <dgm:prSet presAssocID="{BF427547-5E1E-483D-86F6-6DABFB224250}" presName="hierChild7" presStyleCnt="0"/>
      <dgm:spPr/>
    </dgm:pt>
  </dgm:ptLst>
  <dgm:cxnLst>
    <dgm:cxn modelId="{7F6F0E02-9507-4B03-B8D1-4C8FD58AD4E8}" srcId="{D20DF629-9893-4AE8-BF4E-4292509D7252}" destId="{7E12D971-4B40-4F58-987A-981034275D0B}" srcOrd="3" destOrd="0" parTransId="{CBD01B92-7B3E-4B77-99DC-7DAB00D4EAC6}" sibTransId="{165D3F15-CA7C-4A0E-A6D0-01BE0853A7C4}"/>
    <dgm:cxn modelId="{23B5F806-BEE9-449F-8624-739FA1340D2D}" srcId="{D20DF629-9893-4AE8-BF4E-4292509D7252}" destId="{E3AD9411-5671-4E07-8524-54D787B42E06}" srcOrd="2" destOrd="0" parTransId="{DC540F4A-6127-4C9B-91EE-FDD2D04D558F}" sibTransId="{B18888E1-C924-4619-B9C0-F0E1AFB357A5}"/>
    <dgm:cxn modelId="{07110E2F-8BB5-42A4-8891-4E6DB95B113A}" srcId="{D20DF629-9893-4AE8-BF4E-4292509D7252}" destId="{BF427547-5E1E-483D-86F6-6DABFB224250}" srcOrd="0" destOrd="0" parTransId="{9EC26404-5EE3-435C-9F2B-29B3B33C3ECD}" sibTransId="{3F7B6C0E-AB57-41A1-9C4C-4CDD251EE0A2}"/>
    <dgm:cxn modelId="{A041B630-FC45-40D4-A2EF-C25EE05AFF02}" type="presOf" srcId="{D8A28BA8-D5EF-4F07-BCF1-B88FA7FB4AD8}" destId="{1A67731E-1EC9-4E7A-8DA3-EF35E5BCE59B}" srcOrd="0" destOrd="0" presId="urn:microsoft.com/office/officeart/2005/8/layout/orgChart1"/>
    <dgm:cxn modelId="{CB0A6E3E-4F50-45B8-A0F8-1845E5EB18DE}" srcId="{DF725F0B-A0F9-4FD9-A329-25B9A5FC93DE}" destId="{D20DF629-9893-4AE8-BF4E-4292509D7252}" srcOrd="0" destOrd="0" parTransId="{BDE2E242-9133-4495-A108-400072A516D8}" sibTransId="{452A1890-E0D2-4375-99FB-659CD1B36715}"/>
    <dgm:cxn modelId="{2A61D73E-7D79-423E-B887-494323CE7C58}" type="presOf" srcId="{BF427547-5E1E-483D-86F6-6DABFB224250}" destId="{8739E8BE-5431-4F46-8F4E-70BC754C0996}" srcOrd="1" destOrd="0" presId="urn:microsoft.com/office/officeart/2005/8/layout/orgChart1"/>
    <dgm:cxn modelId="{EFD8C05E-781C-41AF-B4D8-859DBE5E03EC}" type="presOf" srcId="{7E12D971-4B40-4F58-987A-981034275D0B}" destId="{0CE66E8D-CFF2-4ECD-BD31-A8FC4A2AA82F}" srcOrd="1" destOrd="0" presId="urn:microsoft.com/office/officeart/2005/8/layout/orgChart1"/>
    <dgm:cxn modelId="{1D930B64-4D50-4CFF-97CE-50595354BA6E}" type="presOf" srcId="{E3AD9411-5671-4E07-8524-54D787B42E06}" destId="{4B665307-8FE4-4A21-87FE-972C7A83E00E}" srcOrd="1" destOrd="0" presId="urn:microsoft.com/office/officeart/2005/8/layout/orgChart1"/>
    <dgm:cxn modelId="{0A3C4367-D626-4925-AE48-C16C701199E8}" srcId="{D20DF629-9893-4AE8-BF4E-4292509D7252}" destId="{D8A28BA8-D5EF-4F07-BCF1-B88FA7FB4AD8}" srcOrd="1" destOrd="0" parTransId="{C9343445-7DB2-4041-A8DE-8B31013495D6}" sibTransId="{2647912C-E607-4797-818B-AE6545362DE0}"/>
    <dgm:cxn modelId="{147B5E4B-0BE6-4641-83DF-02AE43CFDDEC}" type="presOf" srcId="{D20DF629-9893-4AE8-BF4E-4292509D7252}" destId="{CD0B35EA-6BC9-4F24-AB73-B893F3EB21F0}" srcOrd="1" destOrd="0" presId="urn:microsoft.com/office/officeart/2005/8/layout/orgChart1"/>
    <dgm:cxn modelId="{A74BDE77-8C6E-4729-AA35-66E2850DB836}" type="presOf" srcId="{9EC26404-5EE3-435C-9F2B-29B3B33C3ECD}" destId="{A3792320-656A-472E-AB8E-54168D340F40}" srcOrd="0" destOrd="0" presId="urn:microsoft.com/office/officeart/2005/8/layout/orgChart1"/>
    <dgm:cxn modelId="{2433F358-5BCC-431B-9A1C-F1D324E7E84B}" type="presOf" srcId="{E3AD9411-5671-4E07-8524-54D787B42E06}" destId="{07CD0978-4642-4911-B5BC-850C11DF6F9B}" srcOrd="0" destOrd="0" presId="urn:microsoft.com/office/officeart/2005/8/layout/orgChart1"/>
    <dgm:cxn modelId="{E490B083-15C9-443B-9981-31DA21035613}" type="presOf" srcId="{CBD01B92-7B3E-4B77-99DC-7DAB00D4EAC6}" destId="{3DCB6CBC-DD67-403C-964B-27D6F02594FA}" srcOrd="0" destOrd="0" presId="urn:microsoft.com/office/officeart/2005/8/layout/orgChart1"/>
    <dgm:cxn modelId="{9D4BC3A1-32DB-446C-8702-8443CF755291}" type="presOf" srcId="{D20DF629-9893-4AE8-BF4E-4292509D7252}" destId="{F8639D86-23E3-434A-99A0-3E878F7DB10B}" srcOrd="0" destOrd="0" presId="urn:microsoft.com/office/officeart/2005/8/layout/orgChart1"/>
    <dgm:cxn modelId="{A35BECBE-9634-429A-A115-04C19981386A}" type="presOf" srcId="{7E12D971-4B40-4F58-987A-981034275D0B}" destId="{D1A6FBC8-AD95-4A87-91EB-EB09CC92C99A}" srcOrd="0" destOrd="0" presId="urn:microsoft.com/office/officeart/2005/8/layout/orgChart1"/>
    <dgm:cxn modelId="{4B0593C7-9923-44DB-A4F1-074E8166E8B7}" type="presOf" srcId="{C9343445-7DB2-4041-A8DE-8B31013495D6}" destId="{583600A0-B38A-4266-8BC9-D81BB9744689}" srcOrd="0" destOrd="0" presId="urn:microsoft.com/office/officeart/2005/8/layout/orgChart1"/>
    <dgm:cxn modelId="{730EEEDA-4C3F-4735-B461-1757642F42BB}" type="presOf" srcId="{BF427547-5E1E-483D-86F6-6DABFB224250}" destId="{853FA6FC-1063-4326-93E8-F33A0BD24CE7}" srcOrd="0" destOrd="0" presId="urn:microsoft.com/office/officeart/2005/8/layout/orgChart1"/>
    <dgm:cxn modelId="{9234E9EA-4057-4435-85A3-DD2DCAA478D1}" type="presOf" srcId="{D8A28BA8-D5EF-4F07-BCF1-B88FA7FB4AD8}" destId="{02BB1718-B780-4637-9D1F-0144815EEF6B}" srcOrd="1" destOrd="0" presId="urn:microsoft.com/office/officeart/2005/8/layout/orgChart1"/>
    <dgm:cxn modelId="{CD6A74F8-7A3A-4171-94FF-721321BE60A4}" type="presOf" srcId="{DF725F0B-A0F9-4FD9-A329-25B9A5FC93DE}" destId="{C8E1F59A-2D55-4C4E-8BEF-7E69C5F1C099}" srcOrd="0" destOrd="0" presId="urn:microsoft.com/office/officeart/2005/8/layout/orgChart1"/>
    <dgm:cxn modelId="{713E74FD-3869-4109-A057-AD5AFCDEE094}" type="presOf" srcId="{DC540F4A-6127-4C9B-91EE-FDD2D04D558F}" destId="{6F7E40C0-CB5D-4AC6-8020-AC8E0977B84B}" srcOrd="0" destOrd="0" presId="urn:microsoft.com/office/officeart/2005/8/layout/orgChart1"/>
    <dgm:cxn modelId="{25A6E09C-CAF3-43EB-BD12-02BF475C0BEB}" type="presParOf" srcId="{C8E1F59A-2D55-4C4E-8BEF-7E69C5F1C099}" destId="{77CB4CF6-E3FD-40F8-96A4-6DEDD80C98D3}" srcOrd="0" destOrd="0" presId="urn:microsoft.com/office/officeart/2005/8/layout/orgChart1"/>
    <dgm:cxn modelId="{FF54B492-2A9D-4EBE-8084-9AE42A518E87}" type="presParOf" srcId="{77CB4CF6-E3FD-40F8-96A4-6DEDD80C98D3}" destId="{31F5D72C-164E-4D9B-A7A0-9E4D1DEF7D2B}" srcOrd="0" destOrd="0" presId="urn:microsoft.com/office/officeart/2005/8/layout/orgChart1"/>
    <dgm:cxn modelId="{EFC2C1B2-D8AE-43B3-B446-E99274AC630F}" type="presParOf" srcId="{31F5D72C-164E-4D9B-A7A0-9E4D1DEF7D2B}" destId="{F8639D86-23E3-434A-99A0-3E878F7DB10B}" srcOrd="0" destOrd="0" presId="urn:microsoft.com/office/officeart/2005/8/layout/orgChart1"/>
    <dgm:cxn modelId="{0266757A-7569-4D01-A21C-CAC7A29DDB6C}" type="presParOf" srcId="{31F5D72C-164E-4D9B-A7A0-9E4D1DEF7D2B}" destId="{CD0B35EA-6BC9-4F24-AB73-B893F3EB21F0}" srcOrd="1" destOrd="0" presId="urn:microsoft.com/office/officeart/2005/8/layout/orgChart1"/>
    <dgm:cxn modelId="{FB48E707-1015-4D69-BBFD-A38FF168219B}" type="presParOf" srcId="{77CB4CF6-E3FD-40F8-96A4-6DEDD80C98D3}" destId="{CE5ACA57-2E9F-465C-8F73-E23DC1276A92}" srcOrd="1" destOrd="0" presId="urn:microsoft.com/office/officeart/2005/8/layout/orgChart1"/>
    <dgm:cxn modelId="{6A164BE1-7B03-49DE-AE1C-27A9A2295D2A}" type="presParOf" srcId="{CE5ACA57-2E9F-465C-8F73-E23DC1276A92}" destId="{583600A0-B38A-4266-8BC9-D81BB9744689}" srcOrd="0" destOrd="0" presId="urn:microsoft.com/office/officeart/2005/8/layout/orgChart1"/>
    <dgm:cxn modelId="{8A746B2A-5498-4401-A106-60B3AC7BC443}" type="presParOf" srcId="{CE5ACA57-2E9F-465C-8F73-E23DC1276A92}" destId="{8F6EDB71-90D4-44B1-B32D-6662B855D80F}" srcOrd="1" destOrd="0" presId="urn:microsoft.com/office/officeart/2005/8/layout/orgChart1"/>
    <dgm:cxn modelId="{6257E348-7033-47D7-8D72-544988834274}" type="presParOf" srcId="{8F6EDB71-90D4-44B1-B32D-6662B855D80F}" destId="{5158D7FA-AB45-44E6-AE36-22487921D90C}" srcOrd="0" destOrd="0" presId="urn:microsoft.com/office/officeart/2005/8/layout/orgChart1"/>
    <dgm:cxn modelId="{851A9539-485A-4E52-963B-6A053CF35AD8}" type="presParOf" srcId="{5158D7FA-AB45-44E6-AE36-22487921D90C}" destId="{1A67731E-1EC9-4E7A-8DA3-EF35E5BCE59B}" srcOrd="0" destOrd="0" presId="urn:microsoft.com/office/officeart/2005/8/layout/orgChart1"/>
    <dgm:cxn modelId="{41D7528F-E6B2-47F6-88C3-55F9A82E572E}" type="presParOf" srcId="{5158D7FA-AB45-44E6-AE36-22487921D90C}" destId="{02BB1718-B780-4637-9D1F-0144815EEF6B}" srcOrd="1" destOrd="0" presId="urn:microsoft.com/office/officeart/2005/8/layout/orgChart1"/>
    <dgm:cxn modelId="{1FEFF83B-8C7A-4E97-AF3B-796ED85C5BBC}" type="presParOf" srcId="{8F6EDB71-90D4-44B1-B32D-6662B855D80F}" destId="{8CE75AE2-2693-4CA7-ADF4-485FB7597C11}" srcOrd="1" destOrd="0" presId="urn:microsoft.com/office/officeart/2005/8/layout/orgChart1"/>
    <dgm:cxn modelId="{B48B5DB4-95DE-41B7-881D-7F459F804C2E}" type="presParOf" srcId="{8F6EDB71-90D4-44B1-B32D-6662B855D80F}" destId="{20ED7E34-F68A-4F4D-9556-8AF85F2811D9}" srcOrd="2" destOrd="0" presId="urn:microsoft.com/office/officeart/2005/8/layout/orgChart1"/>
    <dgm:cxn modelId="{26E464C6-CD8C-4E24-9509-6C9A3F044C4F}" type="presParOf" srcId="{CE5ACA57-2E9F-465C-8F73-E23DC1276A92}" destId="{6F7E40C0-CB5D-4AC6-8020-AC8E0977B84B}" srcOrd="2" destOrd="0" presId="urn:microsoft.com/office/officeart/2005/8/layout/orgChart1"/>
    <dgm:cxn modelId="{9A0ABB38-EB11-4BB2-9189-A6BA94CFDF8E}" type="presParOf" srcId="{CE5ACA57-2E9F-465C-8F73-E23DC1276A92}" destId="{2DFA6246-64A5-45D2-9293-047D307988C5}" srcOrd="3" destOrd="0" presId="urn:microsoft.com/office/officeart/2005/8/layout/orgChart1"/>
    <dgm:cxn modelId="{79FF19B0-8D52-49CF-B2F7-BFC1B1CD9714}" type="presParOf" srcId="{2DFA6246-64A5-45D2-9293-047D307988C5}" destId="{386E8AAD-87F9-4F5E-A389-2CCFF8A2D631}" srcOrd="0" destOrd="0" presId="urn:microsoft.com/office/officeart/2005/8/layout/orgChart1"/>
    <dgm:cxn modelId="{B0389495-7670-4372-91F4-01A8C7B1D22E}" type="presParOf" srcId="{386E8AAD-87F9-4F5E-A389-2CCFF8A2D631}" destId="{07CD0978-4642-4911-B5BC-850C11DF6F9B}" srcOrd="0" destOrd="0" presId="urn:microsoft.com/office/officeart/2005/8/layout/orgChart1"/>
    <dgm:cxn modelId="{BEBC6F99-1DCD-4F26-9CE6-B6EE85C01BB9}" type="presParOf" srcId="{386E8AAD-87F9-4F5E-A389-2CCFF8A2D631}" destId="{4B665307-8FE4-4A21-87FE-972C7A83E00E}" srcOrd="1" destOrd="0" presId="urn:microsoft.com/office/officeart/2005/8/layout/orgChart1"/>
    <dgm:cxn modelId="{EE7E6E2A-751B-450F-9C34-8FF94E752798}" type="presParOf" srcId="{2DFA6246-64A5-45D2-9293-047D307988C5}" destId="{08F9721F-7908-4ED4-8B9A-F8502664C847}" srcOrd="1" destOrd="0" presId="urn:microsoft.com/office/officeart/2005/8/layout/orgChart1"/>
    <dgm:cxn modelId="{12C59EA3-C704-4391-AD2C-E05D6D8C0B6A}" type="presParOf" srcId="{2DFA6246-64A5-45D2-9293-047D307988C5}" destId="{2B5C006B-A59D-40DC-8328-A39650F73D5C}" srcOrd="2" destOrd="0" presId="urn:microsoft.com/office/officeart/2005/8/layout/orgChart1"/>
    <dgm:cxn modelId="{4D442807-82FD-4EE1-AC32-669CC62EDF79}" type="presParOf" srcId="{CE5ACA57-2E9F-465C-8F73-E23DC1276A92}" destId="{3DCB6CBC-DD67-403C-964B-27D6F02594FA}" srcOrd="4" destOrd="0" presId="urn:microsoft.com/office/officeart/2005/8/layout/orgChart1"/>
    <dgm:cxn modelId="{EEBC3F28-BABF-49C2-9734-33A54E25FFBE}" type="presParOf" srcId="{CE5ACA57-2E9F-465C-8F73-E23DC1276A92}" destId="{B92D52ED-C25D-4344-ABFC-513F5B2B37D5}" srcOrd="5" destOrd="0" presId="urn:microsoft.com/office/officeart/2005/8/layout/orgChart1"/>
    <dgm:cxn modelId="{E1125206-4778-476D-9B88-03E3BBA27BAC}" type="presParOf" srcId="{B92D52ED-C25D-4344-ABFC-513F5B2B37D5}" destId="{15A879CE-9653-4D78-9A1D-B2E28CD79F7D}" srcOrd="0" destOrd="0" presId="urn:microsoft.com/office/officeart/2005/8/layout/orgChart1"/>
    <dgm:cxn modelId="{00006B9C-1BF0-4728-BEA9-43A10D08115F}" type="presParOf" srcId="{15A879CE-9653-4D78-9A1D-B2E28CD79F7D}" destId="{D1A6FBC8-AD95-4A87-91EB-EB09CC92C99A}" srcOrd="0" destOrd="0" presId="urn:microsoft.com/office/officeart/2005/8/layout/orgChart1"/>
    <dgm:cxn modelId="{C2D45236-069D-444C-8EB4-433A79088690}" type="presParOf" srcId="{15A879CE-9653-4D78-9A1D-B2E28CD79F7D}" destId="{0CE66E8D-CFF2-4ECD-BD31-A8FC4A2AA82F}" srcOrd="1" destOrd="0" presId="urn:microsoft.com/office/officeart/2005/8/layout/orgChart1"/>
    <dgm:cxn modelId="{F190C60F-7E9F-4831-9D77-82322E9B4C1E}" type="presParOf" srcId="{B92D52ED-C25D-4344-ABFC-513F5B2B37D5}" destId="{79119F16-A7AA-4E1F-AA19-5F3F56CA8581}" srcOrd="1" destOrd="0" presId="urn:microsoft.com/office/officeart/2005/8/layout/orgChart1"/>
    <dgm:cxn modelId="{75FEFAEF-156D-4EB5-9745-40B38EC995A6}" type="presParOf" srcId="{B92D52ED-C25D-4344-ABFC-513F5B2B37D5}" destId="{EE0B0316-5D22-41F6-8BE5-6096E2DCBF0E}" srcOrd="2" destOrd="0" presId="urn:microsoft.com/office/officeart/2005/8/layout/orgChart1"/>
    <dgm:cxn modelId="{FD291812-2364-4245-8107-4065ECF33A14}" type="presParOf" srcId="{77CB4CF6-E3FD-40F8-96A4-6DEDD80C98D3}" destId="{C8F00CC8-8C08-471A-9EE7-22E04A3F8963}" srcOrd="2" destOrd="0" presId="urn:microsoft.com/office/officeart/2005/8/layout/orgChart1"/>
    <dgm:cxn modelId="{38360F9C-0B60-4846-A323-BEE8937167DB}" type="presParOf" srcId="{C8F00CC8-8C08-471A-9EE7-22E04A3F8963}" destId="{A3792320-656A-472E-AB8E-54168D340F40}" srcOrd="0" destOrd="0" presId="urn:microsoft.com/office/officeart/2005/8/layout/orgChart1"/>
    <dgm:cxn modelId="{A72AAFF3-1799-43B8-A817-8574D7A9900A}" type="presParOf" srcId="{C8F00CC8-8C08-471A-9EE7-22E04A3F8963}" destId="{4EDA6FB4-A803-4EFF-ADCB-319CB1781798}" srcOrd="1" destOrd="0" presId="urn:microsoft.com/office/officeart/2005/8/layout/orgChart1"/>
    <dgm:cxn modelId="{9CCBC551-F430-4B2C-AAF2-F925F607D859}" type="presParOf" srcId="{4EDA6FB4-A803-4EFF-ADCB-319CB1781798}" destId="{C9425027-454F-4C67-9743-4634BA2EAAF7}" srcOrd="0" destOrd="0" presId="urn:microsoft.com/office/officeart/2005/8/layout/orgChart1"/>
    <dgm:cxn modelId="{18D0F80C-BD45-463A-805D-B34F4EEDD9DA}" type="presParOf" srcId="{C9425027-454F-4C67-9743-4634BA2EAAF7}" destId="{853FA6FC-1063-4326-93E8-F33A0BD24CE7}" srcOrd="0" destOrd="0" presId="urn:microsoft.com/office/officeart/2005/8/layout/orgChart1"/>
    <dgm:cxn modelId="{D93DCB51-366B-42A4-B817-407C64C97DBF}" type="presParOf" srcId="{C9425027-454F-4C67-9743-4634BA2EAAF7}" destId="{8739E8BE-5431-4F46-8F4E-70BC754C0996}" srcOrd="1" destOrd="0" presId="urn:microsoft.com/office/officeart/2005/8/layout/orgChart1"/>
    <dgm:cxn modelId="{B931BC00-EAB4-4795-B760-2931B1A6E467}" type="presParOf" srcId="{4EDA6FB4-A803-4EFF-ADCB-319CB1781798}" destId="{0E62A126-851A-484C-AB82-F1A842C2D8E8}" srcOrd="1" destOrd="0" presId="urn:microsoft.com/office/officeart/2005/8/layout/orgChart1"/>
    <dgm:cxn modelId="{F21EDC06-6B1B-4312-A4D1-B2073E1DEBD2}" type="presParOf" srcId="{4EDA6FB4-A803-4EFF-ADCB-319CB1781798}" destId="{66F6CA59-495C-430F-BA33-0B54E707113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9E68A1-7E12-46A2-8A39-03B0FBC853B6}">
      <dsp:nvSpPr>
        <dsp:cNvPr id="0" name=""/>
        <dsp:cNvSpPr/>
      </dsp:nvSpPr>
      <dsp:spPr>
        <a:xfrm>
          <a:off x="0" y="319901"/>
          <a:ext cx="1906716" cy="1144029"/>
        </a:xfrm>
        <a:prstGeom prst="rect">
          <a:avLst/>
        </a:prstGeom>
        <a:noFill/>
        <a:ln w="285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hlinkClick xmlns:r="http://schemas.openxmlformats.org/officeDocument/2006/relationships" r:id="" action="ppaction://hlinksldjump?num=3"/>
            </a:rPr>
            <a:t>Introduction to ICT</a:t>
          </a:r>
          <a:endParaRPr lang="en-PK" sz="2100" kern="1200" dirty="0"/>
        </a:p>
      </dsp:txBody>
      <dsp:txXfrm>
        <a:off x="0" y="319901"/>
        <a:ext cx="1906716" cy="1144029"/>
      </dsp:txXfrm>
    </dsp:sp>
    <dsp:sp modelId="{4B94A444-CEA1-4F82-AC37-9EFDD35F4511}">
      <dsp:nvSpPr>
        <dsp:cNvPr id="0" name=""/>
        <dsp:cNvSpPr/>
      </dsp:nvSpPr>
      <dsp:spPr>
        <a:xfrm>
          <a:off x="2097387" y="319901"/>
          <a:ext cx="1906716" cy="1144029"/>
        </a:xfrm>
        <a:prstGeom prst="rect">
          <a:avLst/>
        </a:prstGeom>
        <a:noFill/>
        <a:ln w="285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hlinkClick xmlns:r="http://schemas.openxmlformats.org/officeDocument/2006/relationships" r:id="" action="ppaction://hlinksldjump?num=4"/>
            </a:rPr>
            <a:t>Importance in Communication</a:t>
          </a:r>
          <a:endParaRPr lang="en-PK" sz="2100" kern="1200" dirty="0"/>
        </a:p>
      </dsp:txBody>
      <dsp:txXfrm>
        <a:off x="2097387" y="319901"/>
        <a:ext cx="1906716" cy="1144029"/>
      </dsp:txXfrm>
    </dsp:sp>
    <dsp:sp modelId="{8CA5C03A-9A89-45E7-BB1F-74395C96C1F9}">
      <dsp:nvSpPr>
        <dsp:cNvPr id="0" name=""/>
        <dsp:cNvSpPr/>
      </dsp:nvSpPr>
      <dsp:spPr>
        <a:xfrm>
          <a:off x="4194775" y="319901"/>
          <a:ext cx="1906716" cy="1144029"/>
        </a:xfrm>
        <a:prstGeom prst="rect">
          <a:avLst/>
        </a:prstGeom>
        <a:noFill/>
        <a:ln w="285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hlinkClick xmlns:r="http://schemas.openxmlformats.org/officeDocument/2006/relationships" r:id="" action="ppaction://hlinksldjump?num=5"/>
            </a:rPr>
            <a:t>Types of ICT Technologies</a:t>
          </a:r>
          <a:endParaRPr lang="en-US" sz="2100" kern="1200" dirty="0"/>
        </a:p>
      </dsp:txBody>
      <dsp:txXfrm>
        <a:off x="4194775" y="319901"/>
        <a:ext cx="1906716" cy="1144029"/>
      </dsp:txXfrm>
    </dsp:sp>
    <dsp:sp modelId="{23A7DEB8-2C6B-4F38-8E2B-0C7CBB16411E}">
      <dsp:nvSpPr>
        <dsp:cNvPr id="0" name=""/>
        <dsp:cNvSpPr/>
      </dsp:nvSpPr>
      <dsp:spPr>
        <a:xfrm>
          <a:off x="0" y="1654603"/>
          <a:ext cx="1906716" cy="1144029"/>
        </a:xfrm>
        <a:prstGeom prst="rect">
          <a:avLst/>
        </a:prstGeom>
        <a:noFill/>
        <a:ln w="285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hlinkClick xmlns:r="http://schemas.openxmlformats.org/officeDocument/2006/relationships" r:id="" action="ppaction://hlinksldjump?num=6"/>
            </a:rPr>
            <a:t>Challenges</a:t>
          </a:r>
          <a:r>
            <a:rPr lang="en-US" sz="2100" kern="1200"/>
            <a:t> </a:t>
          </a:r>
          <a:endParaRPr lang="en-US" sz="2100" kern="1200" dirty="0"/>
        </a:p>
      </dsp:txBody>
      <dsp:txXfrm>
        <a:off x="0" y="1654603"/>
        <a:ext cx="1906716" cy="1144029"/>
      </dsp:txXfrm>
    </dsp:sp>
    <dsp:sp modelId="{297F8B41-75CD-40F5-A424-3B35ADE546D6}">
      <dsp:nvSpPr>
        <dsp:cNvPr id="0" name=""/>
        <dsp:cNvSpPr/>
      </dsp:nvSpPr>
      <dsp:spPr>
        <a:xfrm>
          <a:off x="2097387" y="1654603"/>
          <a:ext cx="1906716" cy="1144029"/>
        </a:xfrm>
        <a:prstGeom prst="rect">
          <a:avLst/>
        </a:prstGeom>
        <a:noFill/>
        <a:ln w="285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hlinkClick xmlns:r="http://schemas.openxmlformats.org/officeDocument/2006/relationships" r:id="" action="ppaction://hlinksldjump?num=7"/>
            </a:rPr>
            <a:t>Opportunities</a:t>
          </a:r>
          <a:endParaRPr lang="en-US" sz="2100" kern="1200" dirty="0"/>
        </a:p>
      </dsp:txBody>
      <dsp:txXfrm>
        <a:off x="2097387" y="1654603"/>
        <a:ext cx="1906716" cy="1144029"/>
      </dsp:txXfrm>
    </dsp:sp>
    <dsp:sp modelId="{EDBCB547-89E1-4C64-A2DC-E9B5107ADFB1}">
      <dsp:nvSpPr>
        <dsp:cNvPr id="0" name=""/>
        <dsp:cNvSpPr/>
      </dsp:nvSpPr>
      <dsp:spPr>
        <a:xfrm>
          <a:off x="4194775" y="1654603"/>
          <a:ext cx="1906716" cy="1144029"/>
        </a:xfrm>
        <a:prstGeom prst="rect">
          <a:avLst/>
        </a:prstGeom>
        <a:noFill/>
        <a:ln w="285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hlinkClick xmlns:r="http://schemas.openxmlformats.org/officeDocument/2006/relationships" r:id="" action="ppaction://hlinksldjump?num=8"/>
            </a:rPr>
            <a:t>Video</a:t>
          </a:r>
          <a:endParaRPr lang="en-US" sz="2100" kern="1200" dirty="0"/>
        </a:p>
      </dsp:txBody>
      <dsp:txXfrm>
        <a:off x="4194775" y="1654603"/>
        <a:ext cx="1906716" cy="1144029"/>
      </dsp:txXfrm>
    </dsp:sp>
    <dsp:sp modelId="{5789F006-AF45-4443-BC25-9DA05BD454D8}">
      <dsp:nvSpPr>
        <dsp:cNvPr id="0" name=""/>
        <dsp:cNvSpPr/>
      </dsp:nvSpPr>
      <dsp:spPr>
        <a:xfrm>
          <a:off x="1048693" y="2989304"/>
          <a:ext cx="1906716" cy="1144029"/>
        </a:xfrm>
        <a:prstGeom prst="rect">
          <a:avLst/>
        </a:prstGeom>
        <a:noFill/>
        <a:ln w="285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hlinkClick xmlns:r="http://schemas.openxmlformats.org/officeDocument/2006/relationships" r:id="" action="ppaction://hlinksldjump?num=9"/>
            </a:rPr>
            <a:t>Future Trend in ICT</a:t>
          </a:r>
          <a:endParaRPr lang="en-US" sz="2100" kern="1200" dirty="0">
            <a:hlinkClick xmlns:r="http://schemas.openxmlformats.org/officeDocument/2006/relationships" r:id="" action="ppaction://hlinksldjump?num=10"/>
          </a:endParaRPr>
        </a:p>
      </dsp:txBody>
      <dsp:txXfrm>
        <a:off x="1048693" y="2989304"/>
        <a:ext cx="1906716" cy="1144029"/>
      </dsp:txXfrm>
    </dsp:sp>
    <dsp:sp modelId="{A5836BAE-8F6E-46FC-BB4C-7BCE6F72CE22}">
      <dsp:nvSpPr>
        <dsp:cNvPr id="0" name=""/>
        <dsp:cNvSpPr/>
      </dsp:nvSpPr>
      <dsp:spPr>
        <a:xfrm>
          <a:off x="3146081" y="2989304"/>
          <a:ext cx="1906716" cy="1144029"/>
        </a:xfrm>
        <a:prstGeom prst="rect">
          <a:avLst/>
        </a:prstGeom>
        <a:noFill/>
        <a:ln w="285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hlinkClick xmlns:r="http://schemas.openxmlformats.org/officeDocument/2006/relationships" r:id="" action="ppaction://hlinksldjump?num=10"/>
            </a:rPr>
            <a:t>Conclusion</a:t>
          </a:r>
          <a:endParaRPr lang="en-US" sz="2100" kern="1200" dirty="0"/>
        </a:p>
      </dsp:txBody>
      <dsp:txXfrm>
        <a:off x="3146081" y="2989304"/>
        <a:ext cx="1906716" cy="11440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792320-656A-472E-AB8E-54168D340F40}">
      <dsp:nvSpPr>
        <dsp:cNvPr id="0" name=""/>
        <dsp:cNvSpPr/>
      </dsp:nvSpPr>
      <dsp:spPr>
        <a:xfrm>
          <a:off x="3024529" y="1180383"/>
          <a:ext cx="197838" cy="866719"/>
        </a:xfrm>
        <a:custGeom>
          <a:avLst/>
          <a:gdLst/>
          <a:ahLst/>
          <a:cxnLst/>
          <a:rect l="0" t="0" r="0" b="0"/>
          <a:pathLst>
            <a:path>
              <a:moveTo>
                <a:pt x="197838" y="0"/>
              </a:moveTo>
              <a:lnTo>
                <a:pt x="197838" y="866719"/>
              </a:lnTo>
              <a:lnTo>
                <a:pt x="0" y="86671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CB6CBC-DD67-403C-964B-27D6F02594FA}">
      <dsp:nvSpPr>
        <dsp:cNvPr id="0" name=""/>
        <dsp:cNvSpPr/>
      </dsp:nvSpPr>
      <dsp:spPr>
        <a:xfrm>
          <a:off x="3222368" y="1180383"/>
          <a:ext cx="2279848" cy="17334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35600"/>
              </a:lnTo>
              <a:lnTo>
                <a:pt x="2279848" y="1535600"/>
              </a:lnTo>
              <a:lnTo>
                <a:pt x="2279848" y="173343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7E40C0-CB5D-4AC6-8020-AC8E0977B84B}">
      <dsp:nvSpPr>
        <dsp:cNvPr id="0" name=""/>
        <dsp:cNvSpPr/>
      </dsp:nvSpPr>
      <dsp:spPr>
        <a:xfrm>
          <a:off x="3176647" y="1180383"/>
          <a:ext cx="91440" cy="173343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3343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600A0-B38A-4266-8BC9-D81BB9744689}">
      <dsp:nvSpPr>
        <dsp:cNvPr id="0" name=""/>
        <dsp:cNvSpPr/>
      </dsp:nvSpPr>
      <dsp:spPr>
        <a:xfrm>
          <a:off x="942519" y="1180383"/>
          <a:ext cx="2279848" cy="1733438"/>
        </a:xfrm>
        <a:custGeom>
          <a:avLst/>
          <a:gdLst/>
          <a:ahLst/>
          <a:cxnLst/>
          <a:rect l="0" t="0" r="0" b="0"/>
          <a:pathLst>
            <a:path>
              <a:moveTo>
                <a:pt x="2279848" y="0"/>
              </a:moveTo>
              <a:lnTo>
                <a:pt x="2279848" y="1535600"/>
              </a:lnTo>
              <a:lnTo>
                <a:pt x="0" y="1535600"/>
              </a:lnTo>
              <a:lnTo>
                <a:pt x="0" y="173343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639D86-23E3-434A-99A0-3E878F7DB10B}">
      <dsp:nvSpPr>
        <dsp:cNvPr id="0" name=""/>
        <dsp:cNvSpPr/>
      </dsp:nvSpPr>
      <dsp:spPr>
        <a:xfrm>
          <a:off x="2280281" y="238297"/>
          <a:ext cx="1884172" cy="942086"/>
        </a:xfrm>
        <a:prstGeom prst="rect">
          <a:avLst/>
        </a:prstGeom>
        <a:noFill/>
        <a:ln w="285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ICT</a:t>
          </a:r>
          <a:endParaRPr lang="en-PK" sz="1900" kern="1200" dirty="0">
            <a:solidFill>
              <a:schemeClr val="tx1"/>
            </a:solidFill>
          </a:endParaRPr>
        </a:p>
      </dsp:txBody>
      <dsp:txXfrm>
        <a:off x="2280281" y="238297"/>
        <a:ext cx="1884172" cy="942086"/>
      </dsp:txXfrm>
    </dsp:sp>
    <dsp:sp modelId="{1A67731E-1EC9-4E7A-8DA3-EF35E5BCE59B}">
      <dsp:nvSpPr>
        <dsp:cNvPr id="0" name=""/>
        <dsp:cNvSpPr/>
      </dsp:nvSpPr>
      <dsp:spPr>
        <a:xfrm>
          <a:off x="432" y="2913822"/>
          <a:ext cx="1884172" cy="942086"/>
        </a:xfrm>
        <a:prstGeom prst="rect">
          <a:avLst/>
        </a:prstGeom>
        <a:noFill/>
        <a:ln w="285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Telecommunication Networks</a:t>
          </a:r>
          <a:endParaRPr lang="en-PK" sz="1900" kern="1200" dirty="0">
            <a:solidFill>
              <a:schemeClr val="tx1"/>
            </a:solidFill>
          </a:endParaRPr>
        </a:p>
      </dsp:txBody>
      <dsp:txXfrm>
        <a:off x="432" y="2913822"/>
        <a:ext cx="1884172" cy="942086"/>
      </dsp:txXfrm>
    </dsp:sp>
    <dsp:sp modelId="{07CD0978-4642-4911-B5BC-850C11DF6F9B}">
      <dsp:nvSpPr>
        <dsp:cNvPr id="0" name=""/>
        <dsp:cNvSpPr/>
      </dsp:nvSpPr>
      <dsp:spPr>
        <a:xfrm>
          <a:off x="2280281" y="2913822"/>
          <a:ext cx="1884172" cy="942086"/>
        </a:xfrm>
        <a:prstGeom prst="rect">
          <a:avLst/>
        </a:prstGeom>
        <a:noFill/>
        <a:ln w="285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Mobile Technologies</a:t>
          </a:r>
          <a:endParaRPr lang="en-PK" sz="1900" kern="1200" dirty="0">
            <a:solidFill>
              <a:schemeClr val="tx1"/>
            </a:solidFill>
          </a:endParaRPr>
        </a:p>
      </dsp:txBody>
      <dsp:txXfrm>
        <a:off x="2280281" y="2913822"/>
        <a:ext cx="1884172" cy="942086"/>
      </dsp:txXfrm>
    </dsp:sp>
    <dsp:sp modelId="{D1A6FBC8-AD95-4A87-91EB-EB09CC92C99A}">
      <dsp:nvSpPr>
        <dsp:cNvPr id="0" name=""/>
        <dsp:cNvSpPr/>
      </dsp:nvSpPr>
      <dsp:spPr>
        <a:xfrm>
          <a:off x="4560130" y="2913822"/>
          <a:ext cx="1884172" cy="942086"/>
        </a:xfrm>
        <a:prstGeom prst="rect">
          <a:avLst/>
        </a:prstGeom>
        <a:noFill/>
        <a:ln w="285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Social Media Platforms</a:t>
          </a:r>
          <a:endParaRPr lang="en-PK" sz="1900" kern="1200" dirty="0">
            <a:solidFill>
              <a:schemeClr val="tx1"/>
            </a:solidFill>
          </a:endParaRPr>
        </a:p>
      </dsp:txBody>
      <dsp:txXfrm>
        <a:off x="4560130" y="2913822"/>
        <a:ext cx="1884172" cy="942086"/>
      </dsp:txXfrm>
    </dsp:sp>
    <dsp:sp modelId="{853FA6FC-1063-4326-93E8-F33A0BD24CE7}">
      <dsp:nvSpPr>
        <dsp:cNvPr id="0" name=""/>
        <dsp:cNvSpPr/>
      </dsp:nvSpPr>
      <dsp:spPr>
        <a:xfrm>
          <a:off x="1140357" y="1576059"/>
          <a:ext cx="1884172" cy="942086"/>
        </a:xfrm>
        <a:prstGeom prst="rect">
          <a:avLst/>
        </a:prstGeom>
        <a:noFill/>
        <a:ln w="285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Internet</a:t>
          </a:r>
          <a:endParaRPr lang="en-PK" sz="1900" kern="1200" dirty="0"/>
        </a:p>
      </dsp:txBody>
      <dsp:txXfrm>
        <a:off x="1140357" y="1576059"/>
        <a:ext cx="1884172" cy="9420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5B9D5A80-8856-4D96-BAC1-40222B4A4A9E}" type="datetimeFigureOut">
              <a:rPr lang="en-PK" smtClean="0"/>
              <a:t>03/10/2024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FAC2FB8-9780-4A96-BF61-F0249B3BA5A7}" type="slidenum">
              <a:rPr lang="en-PK" smtClean="0"/>
              <a:t>‹#›</a:t>
            </a:fld>
            <a:endParaRPr lang="en-PK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107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5A80-8856-4D96-BAC1-40222B4A4A9E}" type="datetimeFigureOut">
              <a:rPr lang="en-PK" smtClean="0"/>
              <a:t>03/10/2024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2FB8-9780-4A96-BF61-F0249B3BA5A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41814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5A80-8856-4D96-BAC1-40222B4A4A9E}" type="datetimeFigureOut">
              <a:rPr lang="en-PK" smtClean="0"/>
              <a:t>03/10/2024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2FB8-9780-4A96-BF61-F0249B3BA5A7}" type="slidenum">
              <a:rPr lang="en-PK" smtClean="0"/>
              <a:t>‹#›</a:t>
            </a:fld>
            <a:endParaRPr lang="en-PK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6832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5A80-8856-4D96-BAC1-40222B4A4A9E}" type="datetimeFigureOut">
              <a:rPr lang="en-PK" smtClean="0"/>
              <a:t>03/10/2024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2FB8-9780-4A96-BF61-F0249B3BA5A7}" type="slidenum">
              <a:rPr lang="en-PK" smtClean="0"/>
              <a:t>‹#›</a:t>
            </a:fld>
            <a:endParaRPr lang="en-PK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332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5A80-8856-4D96-BAC1-40222B4A4A9E}" type="datetimeFigureOut">
              <a:rPr lang="en-PK" smtClean="0"/>
              <a:t>03/10/2024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2FB8-9780-4A96-BF61-F0249B3BA5A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61015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5A80-8856-4D96-BAC1-40222B4A4A9E}" type="datetimeFigureOut">
              <a:rPr lang="en-PK" smtClean="0"/>
              <a:t>03/10/2024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2FB8-9780-4A96-BF61-F0249B3BA5A7}" type="slidenum">
              <a:rPr lang="en-PK" smtClean="0"/>
              <a:t>‹#›</a:t>
            </a:fld>
            <a:endParaRPr lang="en-PK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6725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5A80-8856-4D96-BAC1-40222B4A4A9E}" type="datetimeFigureOut">
              <a:rPr lang="en-PK" smtClean="0"/>
              <a:t>03/10/2024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2FB8-9780-4A96-BF61-F0249B3BA5A7}" type="slidenum">
              <a:rPr lang="en-PK" smtClean="0"/>
              <a:t>‹#›</a:t>
            </a:fld>
            <a:endParaRPr lang="en-PK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8902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5A80-8856-4D96-BAC1-40222B4A4A9E}" type="datetimeFigureOut">
              <a:rPr lang="en-PK" smtClean="0"/>
              <a:t>03/10/2024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2FB8-9780-4A96-BF61-F0249B3BA5A7}" type="slidenum">
              <a:rPr lang="en-PK" smtClean="0"/>
              <a:t>‹#›</a:t>
            </a:fld>
            <a:endParaRPr lang="en-PK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7485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5A80-8856-4D96-BAC1-40222B4A4A9E}" type="datetimeFigureOut">
              <a:rPr lang="en-PK" smtClean="0"/>
              <a:t>03/10/2024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2FB8-9780-4A96-BF61-F0249B3BA5A7}" type="slidenum">
              <a:rPr lang="en-PK" smtClean="0"/>
              <a:t>‹#›</a:t>
            </a:fld>
            <a:endParaRPr lang="en-PK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54874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EBA5B-7DE1-E427-F18D-4F529D10D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901E8E-8FDC-30DA-7B39-23587F833F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88621-B449-54B3-658A-56385A6C7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5A80-8856-4D96-BAC1-40222B4A4A9E}" type="datetimeFigureOut">
              <a:rPr lang="en-PK" smtClean="0"/>
              <a:t>03/10/2024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95EA4-9EC5-0B31-FBD5-D964ABCCA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087FC-9466-A62E-3ACF-38B8ED664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2FB8-9780-4A96-BF61-F0249B3BA5A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008091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5A80-8856-4D96-BAC1-40222B4A4A9E}" type="datetimeFigureOut">
              <a:rPr lang="en-PK" smtClean="0"/>
              <a:t>03/10/2024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2FB8-9780-4A96-BF61-F0249B3BA5A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715171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5A80-8856-4D96-BAC1-40222B4A4A9E}" type="datetimeFigureOut">
              <a:rPr lang="en-PK" smtClean="0"/>
              <a:t>03/10/2024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2FB8-9780-4A96-BF61-F0249B3BA5A7}" type="slidenum">
              <a:rPr lang="en-PK" smtClean="0"/>
              <a:t>‹#›</a:t>
            </a:fld>
            <a:endParaRPr lang="en-PK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317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5A80-8856-4D96-BAC1-40222B4A4A9E}" type="datetimeFigureOut">
              <a:rPr lang="en-PK" smtClean="0"/>
              <a:t>03/10/2024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2FB8-9780-4A96-BF61-F0249B3BA5A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96351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5A80-8856-4D96-BAC1-40222B4A4A9E}" type="datetimeFigureOut">
              <a:rPr lang="en-PK" smtClean="0"/>
              <a:t>03/10/2024</a:t>
            </a:fld>
            <a:endParaRPr lang="en-P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2FB8-9780-4A96-BF61-F0249B3BA5A7}" type="slidenum">
              <a:rPr lang="en-PK" smtClean="0"/>
              <a:t>‹#›</a:t>
            </a:fld>
            <a:endParaRPr lang="en-PK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832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5A80-8856-4D96-BAC1-40222B4A4A9E}" type="datetimeFigureOut">
              <a:rPr lang="en-PK" smtClean="0"/>
              <a:t>03/10/2024</a:t>
            </a:fld>
            <a:endParaRPr lang="en-P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2FB8-9780-4A96-BF61-F0249B3BA5A7}" type="slidenum">
              <a:rPr lang="en-PK" smtClean="0"/>
              <a:t>‹#›</a:t>
            </a:fld>
            <a:endParaRPr lang="en-PK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168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5A80-8856-4D96-BAC1-40222B4A4A9E}" type="datetimeFigureOut">
              <a:rPr lang="en-PK" smtClean="0"/>
              <a:t>03/10/2024</a:t>
            </a:fld>
            <a:endParaRPr lang="en-P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2FB8-9780-4A96-BF61-F0249B3BA5A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46247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5A80-8856-4D96-BAC1-40222B4A4A9E}" type="datetimeFigureOut">
              <a:rPr lang="en-PK" smtClean="0"/>
              <a:t>03/10/2024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2FB8-9780-4A96-BF61-F0249B3BA5A7}" type="slidenum">
              <a:rPr lang="en-PK" smtClean="0"/>
              <a:t>‹#›</a:t>
            </a:fld>
            <a:endParaRPr lang="en-PK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235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5A80-8856-4D96-BAC1-40222B4A4A9E}" type="datetimeFigureOut">
              <a:rPr lang="en-PK" smtClean="0"/>
              <a:t>03/10/2024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2FB8-9780-4A96-BF61-F0249B3BA5A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625412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9D5A80-8856-4D96-BAC1-40222B4A4A9E}" type="datetimeFigureOut">
              <a:rPr lang="en-PK" smtClean="0"/>
              <a:t>03/10/2024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FAC2FB8-9780-4A96-BF61-F0249B3BA5A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661329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  <p:sldLayoutId id="2147483749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BAFFE-9039-5A56-39DA-306B95ED18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Role of ICT in Modern Communication</a:t>
            </a:r>
            <a:endParaRPr lang="en-P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4CC8ED-CC10-4806-8516-E3C2A3140E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Presented by Syed Muhammad Sarim </a:t>
            </a:r>
          </a:p>
          <a:p>
            <a:r>
              <a:rPr lang="en-US" dirty="0"/>
              <a:t>24k-0718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483172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A416F-1D56-341F-71C2-79F279E95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5D524-2AA6-DC98-85C6-5BF8D4A937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ICT is the backbone of modern communication, enhancing global connectivity, innovation, and efficiency. Embracing its challenges and opportunities is key to future success.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6873876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7ADBB-FAB8-A6A7-4129-A5A50D859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PK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5D82E5B-E2BF-516C-BCF1-1BD70A8184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0683999"/>
              </p:ext>
            </p:extLst>
          </p:nvPr>
        </p:nvGraphicFramePr>
        <p:xfrm>
          <a:off x="3045254" y="1944130"/>
          <a:ext cx="6101492" cy="44532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8394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7861F-3791-3C8C-2F73-02A2DAA3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ICT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33EC7-F89E-37DD-FB44-4EDFB24D10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Information and Communication Technology (ICT) refers to all technologies used to handle telecommunications, broadcast media, audiovisual processing, and network-based systems.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580311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1340F-F5C6-2011-A9EA-E942C8FE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Importance of ICT in Communication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875E4B-643B-7C09-5226-E325CEC05E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ICT has revolutionized communication by making it faster, more reliable, and accessible globally. From email and instant messaging to video conferencing and social media, ICT has broken down barriers.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67629959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6AB16-A272-DA1D-6783-F93C13857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1196" cy="1303867"/>
          </a:xfrm>
        </p:spPr>
        <p:txBody>
          <a:bodyPr/>
          <a:lstStyle/>
          <a:p>
            <a:r>
              <a:rPr lang="en-US" dirty="0"/>
              <a:t>Types of ICT Technologies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2AB7D-B07A-C23F-D2BA-AC98E9C23A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 Internet</a:t>
            </a:r>
          </a:p>
          <a:p>
            <a:r>
              <a:rPr lang="fr-FR" dirty="0"/>
              <a:t> Telecommunication Networks</a:t>
            </a:r>
          </a:p>
          <a:p>
            <a:r>
              <a:rPr lang="fr-FR" dirty="0"/>
              <a:t> Mobile Technologies</a:t>
            </a:r>
          </a:p>
          <a:p>
            <a:r>
              <a:rPr lang="fr-FR" dirty="0"/>
              <a:t> Social Media Platforms</a:t>
            </a:r>
            <a:endParaRPr lang="en-PK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57200AF-A134-AC3B-118F-7A7DB5C70A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4169106"/>
              </p:ext>
            </p:extLst>
          </p:nvPr>
        </p:nvGraphicFramePr>
        <p:xfrm>
          <a:off x="4989383" y="1960605"/>
          <a:ext cx="6444736" cy="40942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7577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1E8DF-856C-3115-DDFD-48EAE27EE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 in ICT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AB9C07-DA09-83C1-610E-DF2948E8C6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Despite its benefits, ICT faces challenges such as data security, digital divide, and maintaining privacy in a connected world.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3384586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25580-AADF-DF05-B6D2-4D0C24071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Opportunities in ICT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83BE02-193C-49F5-E699-7E9C9C7475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ICT opens up numerous opportunities for innovation, including AI-driven communication, automation in customer service, and greater access to global markets.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345689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AE427-6B42-1B83-F452-877D20441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ICT in Action: Video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1ADA6-24FD-B6BB-2B0B-28BD018ACC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a quick look at ICT:</a:t>
            </a:r>
            <a:endParaRPr lang="en-PK" dirty="0"/>
          </a:p>
        </p:txBody>
      </p:sp>
      <p:pic>
        <p:nvPicPr>
          <p:cNvPr id="5" name="ICT">
            <a:hlinkClick r:id="" action="ppaction://media"/>
            <a:extLst>
              <a:ext uri="{FF2B5EF4-FFF2-40B4-BE49-F238E27FC236}">
                <a16:creationId xmlns:a16="http://schemas.microsoft.com/office/drawing/2014/main" id="{57F48589-F19B-DBA4-D255-B25B682016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10017" y="3148227"/>
            <a:ext cx="8425247" cy="299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57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141085">
        <p14:flythrough/>
      </p:transition>
    </mc:Choice>
    <mc:Fallback>
      <p:transition spd="slow" advTm="1410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410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3F266-B9E8-C191-8DE5-ECE0597DB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Trends in ICT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070352-1BEF-19CE-77A5-8D02240B3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future of ICT involves the rise of 5G networks, greater integration of IoT (Internet of Things), and advancements in virtual and augmented reality technologies.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659468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59</TotalTime>
  <Words>252</Words>
  <Application>Microsoft Office PowerPoint</Application>
  <PresentationFormat>Widescreen</PresentationFormat>
  <Paragraphs>36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Garamond</vt:lpstr>
      <vt:lpstr>Organic</vt:lpstr>
      <vt:lpstr>The Role of ICT in Modern Communication</vt:lpstr>
      <vt:lpstr>Agenda</vt:lpstr>
      <vt:lpstr>Introduction to ICT</vt:lpstr>
      <vt:lpstr>Importance of ICT in Communication</vt:lpstr>
      <vt:lpstr>Types of ICT Technologies</vt:lpstr>
      <vt:lpstr>Challenges in ICT</vt:lpstr>
      <vt:lpstr>Opportunities in ICT</vt:lpstr>
      <vt:lpstr>ICT in Action: Video</vt:lpstr>
      <vt:lpstr>Future Trends in ICT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Mohammad Danish</dc:creator>
  <cp:lastModifiedBy>Mohammad Danish</cp:lastModifiedBy>
  <cp:revision>1</cp:revision>
  <dcterms:created xsi:type="dcterms:W3CDTF">2024-10-02T20:03:59Z</dcterms:created>
  <dcterms:modified xsi:type="dcterms:W3CDTF">2024-10-02T21:03:25Z</dcterms:modified>
</cp:coreProperties>
</file>